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diagrams/drawing19.xml" ContentType="application/vnd.ms-office.drawingml.diagramDrawing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5"/>
  </p:notesMasterIdLst>
  <p:sldIdLst>
    <p:sldId id="256" r:id="rId2"/>
    <p:sldId id="312" r:id="rId3"/>
    <p:sldId id="309" r:id="rId4"/>
    <p:sldId id="311" r:id="rId5"/>
    <p:sldId id="310" r:id="rId6"/>
    <p:sldId id="308" r:id="rId7"/>
    <p:sldId id="257" r:id="rId8"/>
    <p:sldId id="290" r:id="rId9"/>
    <p:sldId id="300" r:id="rId10"/>
    <p:sldId id="292" r:id="rId11"/>
    <p:sldId id="301" r:id="rId12"/>
    <p:sldId id="294" r:id="rId13"/>
    <p:sldId id="315" r:id="rId14"/>
    <p:sldId id="302" r:id="rId15"/>
    <p:sldId id="296" r:id="rId16"/>
    <p:sldId id="313" r:id="rId17"/>
    <p:sldId id="314" r:id="rId18"/>
    <p:sldId id="303" r:id="rId19"/>
    <p:sldId id="304" r:id="rId20"/>
    <p:sldId id="286" r:id="rId21"/>
    <p:sldId id="274" r:id="rId22"/>
    <p:sldId id="306" r:id="rId23"/>
    <p:sldId id="261" r:id="rId2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1Righ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bg1"/>
              </a:solidFill>
            </a:rPr>
            <a:t>богослужіння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8BB6EE2C-9C58-4DFF-B7AF-0D368A01C9E1}" type="presOf" srcId="{8AE87E06-54CE-46D7-841B-682A7457449F}" destId="{684B8CDA-65E2-4BCB-86ED-F3B11D493B40}" srcOrd="0" destOrd="0" presId="urn:microsoft.com/office/officeart/2005/8/layout/hProcess3"/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1518CBA6-296B-4B36-9A9C-1DD5E31CC420}" type="presOf" srcId="{EB3969AA-8274-49B2-BF59-E221F3FB805B}" destId="{1E1E6BB9-3A03-45F2-8A94-080FDB4AC616}" srcOrd="0" destOrd="0" presId="urn:microsoft.com/office/officeart/2005/8/layout/hProcess3"/>
    <dgm:cxn modelId="{C303BBAA-655F-41B4-879D-01948F5F7EBD}" type="presParOf" srcId="{1E1E6BB9-3A03-45F2-8A94-080FDB4AC616}" destId="{55C6E4BE-D590-4F98-A406-B3ECB1FD9C54}" srcOrd="0" destOrd="0" presId="urn:microsoft.com/office/officeart/2005/8/layout/hProcess3"/>
    <dgm:cxn modelId="{6280CF82-5A78-4E28-824B-713BAA0310E2}" type="presParOf" srcId="{1E1E6BB9-3A03-45F2-8A94-080FDB4AC616}" destId="{8C8EF287-8322-4653-A65F-96578C42C166}" srcOrd="1" destOrd="0" presId="urn:microsoft.com/office/officeart/2005/8/layout/hProcess3"/>
    <dgm:cxn modelId="{C61B4E07-CE83-4316-A79D-8191B47B2EAD}" type="presParOf" srcId="{8C8EF287-8322-4653-A65F-96578C42C166}" destId="{4350BDA7-C038-4742-95D6-6357E54D23F0}" srcOrd="0" destOrd="0" presId="urn:microsoft.com/office/officeart/2005/8/layout/hProcess3"/>
    <dgm:cxn modelId="{B0B5C4C7-89D6-426D-9DCD-136C6F96AFD1}" type="presParOf" srcId="{8C8EF287-8322-4653-A65F-96578C42C166}" destId="{056E5D71-A05F-4776-B9D5-43D79DD7D135}" srcOrd="1" destOrd="0" presId="urn:microsoft.com/office/officeart/2005/8/layout/hProcess3"/>
    <dgm:cxn modelId="{3AF73293-4CD9-4CCD-8B53-2E1B80DF368F}" type="presParOf" srcId="{056E5D71-A05F-4776-B9D5-43D79DD7D135}" destId="{45EFA3A1-5455-43C4-ACE1-80CFA1DE3865}" srcOrd="0" destOrd="0" presId="urn:microsoft.com/office/officeart/2005/8/layout/hProcess3"/>
    <dgm:cxn modelId="{F94CD4DF-4671-4B84-A8C7-30A7E193EE63}" type="presParOf" srcId="{056E5D71-A05F-4776-B9D5-43D79DD7D135}" destId="{684B8CDA-65E2-4BCB-86ED-F3B11D493B40}" srcOrd="1" destOrd="0" presId="urn:microsoft.com/office/officeart/2005/8/layout/hProcess3"/>
    <dgm:cxn modelId="{AC0DA313-1A7C-4440-B9C0-542FE954B3A7}" type="presParOf" srcId="{056E5D71-A05F-4776-B9D5-43D79DD7D135}" destId="{56A7CA70-D274-4431-A551-195F8D89A018}" srcOrd="2" destOrd="0" presId="urn:microsoft.com/office/officeart/2005/8/layout/hProcess3"/>
    <dgm:cxn modelId="{74F44B67-4902-46B1-AEC1-A27C7F5C38FB}" type="presParOf" srcId="{056E5D71-A05F-4776-B9D5-43D79DD7D135}" destId="{8DDF5BB4-B2C3-4E3F-9143-E80E8285E173}" srcOrd="3" destOrd="0" presId="urn:microsoft.com/office/officeart/2005/8/layout/hProcess3"/>
    <dgm:cxn modelId="{0DAC9CF3-0B1C-4865-926C-032996130CEE}" type="presParOf" srcId="{8C8EF287-8322-4653-A65F-96578C42C166}" destId="{914CACEB-04A9-412C-95DD-C1D8382C32A4}" srcOrd="2" destOrd="0" presId="urn:microsoft.com/office/officeart/2005/8/layout/hProcess3"/>
    <dgm:cxn modelId="{08CE7F62-AEDB-4C66-B659-77CA608B6EB2}" type="presParOf" srcId="{8C8EF287-8322-4653-A65F-96578C42C166}" destId="{A032BE48-0730-47F1-B6FE-31288F9DE612}" srcOrd="3" destOrd="0" presId="urn:microsoft.com/office/officeart/2005/8/layout/hProcess3"/>
    <dgm:cxn modelId="{F848F41D-19BC-4C56-9D93-1084EC6924D5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2Lef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err="1" smtClean="0">
              <a:solidFill>
                <a:schemeClr val="bg1"/>
              </a:solidFill>
            </a:rPr>
            <a:t>єванг</a:t>
          </a:r>
          <a:r>
            <a:rPr lang="uk-UA" sz="2800" dirty="0" smtClean="0">
              <a:solidFill>
                <a:schemeClr val="bg1"/>
              </a:solidFill>
            </a:rPr>
            <a:t>. через дружбу (80%)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 val="rev"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66651282-02E6-4674-BA4F-EF7D2E8D99A6}" type="presOf" srcId="{8AE87E06-54CE-46D7-841B-682A7457449F}" destId="{684B8CDA-65E2-4BCB-86ED-F3B11D493B40}" srcOrd="0" destOrd="0" presId="urn:microsoft.com/office/officeart/2005/8/layout/hProcess3"/>
    <dgm:cxn modelId="{AAE4A881-50EE-4021-8198-202C6B800F54}" type="presOf" srcId="{EB3969AA-8274-49B2-BF59-E221F3FB805B}" destId="{1E1E6BB9-3A03-45F2-8A94-080FDB4AC616}" srcOrd="0" destOrd="0" presId="urn:microsoft.com/office/officeart/2005/8/layout/hProcess3"/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E9A5D4B4-5680-4350-8235-BD113A1639DA}" type="presParOf" srcId="{1E1E6BB9-3A03-45F2-8A94-080FDB4AC616}" destId="{55C6E4BE-D590-4F98-A406-B3ECB1FD9C54}" srcOrd="0" destOrd="0" presId="urn:microsoft.com/office/officeart/2005/8/layout/hProcess3"/>
    <dgm:cxn modelId="{2E74D591-1644-4191-B1E0-6C16A1DDCCF4}" type="presParOf" srcId="{1E1E6BB9-3A03-45F2-8A94-080FDB4AC616}" destId="{8C8EF287-8322-4653-A65F-96578C42C166}" srcOrd="1" destOrd="0" presId="urn:microsoft.com/office/officeart/2005/8/layout/hProcess3"/>
    <dgm:cxn modelId="{85A7ED00-BC27-4086-AD8F-A2B25C23E897}" type="presParOf" srcId="{8C8EF287-8322-4653-A65F-96578C42C166}" destId="{4350BDA7-C038-4742-95D6-6357E54D23F0}" srcOrd="0" destOrd="0" presId="urn:microsoft.com/office/officeart/2005/8/layout/hProcess3"/>
    <dgm:cxn modelId="{6632FD33-DED1-431E-832B-EF98D8668323}" type="presParOf" srcId="{8C8EF287-8322-4653-A65F-96578C42C166}" destId="{056E5D71-A05F-4776-B9D5-43D79DD7D135}" srcOrd="1" destOrd="0" presId="urn:microsoft.com/office/officeart/2005/8/layout/hProcess3"/>
    <dgm:cxn modelId="{84530B46-A807-445E-873B-F7D3FBC9D0DB}" type="presParOf" srcId="{056E5D71-A05F-4776-B9D5-43D79DD7D135}" destId="{45EFA3A1-5455-43C4-ACE1-80CFA1DE3865}" srcOrd="0" destOrd="0" presId="urn:microsoft.com/office/officeart/2005/8/layout/hProcess3"/>
    <dgm:cxn modelId="{4E42C1E1-EC1F-4ECB-B3B8-6BBD4742E63D}" type="presParOf" srcId="{056E5D71-A05F-4776-B9D5-43D79DD7D135}" destId="{684B8CDA-65E2-4BCB-86ED-F3B11D493B40}" srcOrd="1" destOrd="0" presId="urn:microsoft.com/office/officeart/2005/8/layout/hProcess3"/>
    <dgm:cxn modelId="{A01D63CB-963B-4ACD-8FD0-5C0309A040BC}" type="presParOf" srcId="{056E5D71-A05F-4776-B9D5-43D79DD7D135}" destId="{56A7CA70-D274-4431-A551-195F8D89A018}" srcOrd="2" destOrd="0" presId="urn:microsoft.com/office/officeart/2005/8/layout/hProcess3"/>
    <dgm:cxn modelId="{2D270AAE-5CB4-4DE4-9A0B-8AA9FE448220}" type="presParOf" srcId="{056E5D71-A05F-4776-B9D5-43D79DD7D135}" destId="{8DDF5BB4-B2C3-4E3F-9143-E80E8285E173}" srcOrd="3" destOrd="0" presId="urn:microsoft.com/office/officeart/2005/8/layout/hProcess3"/>
    <dgm:cxn modelId="{CAF0012D-CC9D-433B-B358-DCE9FE233F83}" type="presParOf" srcId="{8C8EF287-8322-4653-A65F-96578C42C166}" destId="{914CACEB-04A9-412C-95DD-C1D8382C32A4}" srcOrd="2" destOrd="0" presId="urn:microsoft.com/office/officeart/2005/8/layout/hProcess3"/>
    <dgm:cxn modelId="{B1782ABD-EA73-42F1-837C-7BBB6200BC1B}" type="presParOf" srcId="{8C8EF287-8322-4653-A65F-96578C42C166}" destId="{A032BE48-0730-47F1-B6FE-31288F9DE612}" srcOrd="3" destOrd="0" presId="urn:microsoft.com/office/officeart/2005/8/layout/hProcess3"/>
    <dgm:cxn modelId="{2C112846-0161-4344-9CA2-C60F01F1E513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1Righ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bg1"/>
              </a:solidFill>
            </a:rPr>
            <a:t>богослужіння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559F1833-8D2E-417D-B66E-0EE1321898C1}" type="presOf" srcId="{EB3969AA-8274-49B2-BF59-E221F3FB805B}" destId="{1E1E6BB9-3A03-45F2-8A94-080FDB4AC616}" srcOrd="0" destOrd="0" presId="urn:microsoft.com/office/officeart/2005/8/layout/hProcess3"/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10A11297-9727-4211-9555-2FC0C423F1A5}" type="presOf" srcId="{8AE87E06-54CE-46D7-841B-682A7457449F}" destId="{684B8CDA-65E2-4BCB-86ED-F3B11D493B40}" srcOrd="0" destOrd="0" presId="urn:microsoft.com/office/officeart/2005/8/layout/hProcess3"/>
    <dgm:cxn modelId="{C6889949-3724-459B-A7D1-77AA4DD53CDC}" type="presParOf" srcId="{1E1E6BB9-3A03-45F2-8A94-080FDB4AC616}" destId="{55C6E4BE-D590-4F98-A406-B3ECB1FD9C54}" srcOrd="0" destOrd="0" presId="urn:microsoft.com/office/officeart/2005/8/layout/hProcess3"/>
    <dgm:cxn modelId="{B7BD158D-80F9-41C1-9B67-4A27CD5EA5C4}" type="presParOf" srcId="{1E1E6BB9-3A03-45F2-8A94-080FDB4AC616}" destId="{8C8EF287-8322-4653-A65F-96578C42C166}" srcOrd="1" destOrd="0" presId="urn:microsoft.com/office/officeart/2005/8/layout/hProcess3"/>
    <dgm:cxn modelId="{5714BEF2-61FF-4F9C-BCD7-5497B7F6AEE8}" type="presParOf" srcId="{8C8EF287-8322-4653-A65F-96578C42C166}" destId="{4350BDA7-C038-4742-95D6-6357E54D23F0}" srcOrd="0" destOrd="0" presId="urn:microsoft.com/office/officeart/2005/8/layout/hProcess3"/>
    <dgm:cxn modelId="{87FD3ACA-7E2C-4050-8EEC-405D64F043AE}" type="presParOf" srcId="{8C8EF287-8322-4653-A65F-96578C42C166}" destId="{056E5D71-A05F-4776-B9D5-43D79DD7D135}" srcOrd="1" destOrd="0" presId="urn:microsoft.com/office/officeart/2005/8/layout/hProcess3"/>
    <dgm:cxn modelId="{6858A99C-858F-45DB-B433-C7627CEA954A}" type="presParOf" srcId="{056E5D71-A05F-4776-B9D5-43D79DD7D135}" destId="{45EFA3A1-5455-43C4-ACE1-80CFA1DE3865}" srcOrd="0" destOrd="0" presId="urn:microsoft.com/office/officeart/2005/8/layout/hProcess3"/>
    <dgm:cxn modelId="{29985916-F9B1-452F-97F2-05247E18C6A8}" type="presParOf" srcId="{056E5D71-A05F-4776-B9D5-43D79DD7D135}" destId="{684B8CDA-65E2-4BCB-86ED-F3B11D493B40}" srcOrd="1" destOrd="0" presId="urn:microsoft.com/office/officeart/2005/8/layout/hProcess3"/>
    <dgm:cxn modelId="{0B79AA15-354A-4C5D-B34C-9E2165822DE3}" type="presParOf" srcId="{056E5D71-A05F-4776-B9D5-43D79DD7D135}" destId="{56A7CA70-D274-4431-A551-195F8D89A018}" srcOrd="2" destOrd="0" presId="urn:microsoft.com/office/officeart/2005/8/layout/hProcess3"/>
    <dgm:cxn modelId="{A0504C6A-F0AE-4848-9F7C-A89D0A7B1CF9}" type="presParOf" srcId="{056E5D71-A05F-4776-B9D5-43D79DD7D135}" destId="{8DDF5BB4-B2C3-4E3F-9143-E80E8285E173}" srcOrd="3" destOrd="0" presId="urn:microsoft.com/office/officeart/2005/8/layout/hProcess3"/>
    <dgm:cxn modelId="{36AD6308-57D7-46C8-9CDD-788A47784FAC}" type="presParOf" srcId="{8C8EF287-8322-4653-A65F-96578C42C166}" destId="{914CACEB-04A9-412C-95DD-C1D8382C32A4}" srcOrd="2" destOrd="0" presId="urn:microsoft.com/office/officeart/2005/8/layout/hProcess3"/>
    <dgm:cxn modelId="{46A85AAC-D7C7-4269-9DB1-A1D9D1C94E31}" type="presParOf" srcId="{8C8EF287-8322-4653-A65F-96578C42C166}" destId="{A032BE48-0730-47F1-B6FE-31288F9DE612}" srcOrd="3" destOrd="0" presId="urn:microsoft.com/office/officeart/2005/8/layout/hProcess3"/>
    <dgm:cxn modelId="{9FE85F4B-F2F6-4E59-9B66-4AB7A60DD28A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1Righ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bg1"/>
              </a:solidFill>
            </a:rPr>
            <a:t>Соціальне служіння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 custLinFactNeighborY="112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C8EDFA15-24B3-4F84-A3B1-F5B698A7D2BB}" type="presOf" srcId="{EB3969AA-8274-49B2-BF59-E221F3FB805B}" destId="{1E1E6BB9-3A03-45F2-8A94-080FDB4AC616}" srcOrd="0" destOrd="0" presId="urn:microsoft.com/office/officeart/2005/8/layout/hProcess3"/>
    <dgm:cxn modelId="{E6530A0C-AA52-420D-BD9E-3DF339B7056A}" type="presOf" srcId="{8AE87E06-54CE-46D7-841B-682A7457449F}" destId="{684B8CDA-65E2-4BCB-86ED-F3B11D493B40}" srcOrd="0" destOrd="0" presId="urn:microsoft.com/office/officeart/2005/8/layout/hProcess3"/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F84E7F9A-B201-46CF-9B1D-92C61C85CF16}" type="presParOf" srcId="{1E1E6BB9-3A03-45F2-8A94-080FDB4AC616}" destId="{55C6E4BE-D590-4F98-A406-B3ECB1FD9C54}" srcOrd="0" destOrd="0" presId="urn:microsoft.com/office/officeart/2005/8/layout/hProcess3"/>
    <dgm:cxn modelId="{E543BC5F-201F-4819-9D21-D049FCB80662}" type="presParOf" srcId="{1E1E6BB9-3A03-45F2-8A94-080FDB4AC616}" destId="{8C8EF287-8322-4653-A65F-96578C42C166}" srcOrd="1" destOrd="0" presId="urn:microsoft.com/office/officeart/2005/8/layout/hProcess3"/>
    <dgm:cxn modelId="{29FB85FB-EE3E-4564-8E31-76BF4F6E8692}" type="presParOf" srcId="{8C8EF287-8322-4653-A65F-96578C42C166}" destId="{4350BDA7-C038-4742-95D6-6357E54D23F0}" srcOrd="0" destOrd="0" presId="urn:microsoft.com/office/officeart/2005/8/layout/hProcess3"/>
    <dgm:cxn modelId="{E9C4B234-D640-45E7-90BE-3C531D271ADD}" type="presParOf" srcId="{8C8EF287-8322-4653-A65F-96578C42C166}" destId="{056E5D71-A05F-4776-B9D5-43D79DD7D135}" srcOrd="1" destOrd="0" presId="urn:microsoft.com/office/officeart/2005/8/layout/hProcess3"/>
    <dgm:cxn modelId="{70995B4B-8ADE-4B63-B6BA-3370301D5B8F}" type="presParOf" srcId="{056E5D71-A05F-4776-B9D5-43D79DD7D135}" destId="{45EFA3A1-5455-43C4-ACE1-80CFA1DE3865}" srcOrd="0" destOrd="0" presId="urn:microsoft.com/office/officeart/2005/8/layout/hProcess3"/>
    <dgm:cxn modelId="{98D8D1A0-D464-4AEA-98DC-9FEB792CE6EF}" type="presParOf" srcId="{056E5D71-A05F-4776-B9D5-43D79DD7D135}" destId="{684B8CDA-65E2-4BCB-86ED-F3B11D493B40}" srcOrd="1" destOrd="0" presId="urn:microsoft.com/office/officeart/2005/8/layout/hProcess3"/>
    <dgm:cxn modelId="{25F4A575-72ED-4D5E-9B31-9EDBC1409CFC}" type="presParOf" srcId="{056E5D71-A05F-4776-B9D5-43D79DD7D135}" destId="{56A7CA70-D274-4431-A551-195F8D89A018}" srcOrd="2" destOrd="0" presId="urn:microsoft.com/office/officeart/2005/8/layout/hProcess3"/>
    <dgm:cxn modelId="{9AB3917D-21E3-49A0-8257-2818B9A4C694}" type="presParOf" srcId="{056E5D71-A05F-4776-B9D5-43D79DD7D135}" destId="{8DDF5BB4-B2C3-4E3F-9143-E80E8285E173}" srcOrd="3" destOrd="0" presId="urn:microsoft.com/office/officeart/2005/8/layout/hProcess3"/>
    <dgm:cxn modelId="{7573C1A8-97F8-4179-A549-53487FA7B577}" type="presParOf" srcId="{8C8EF287-8322-4653-A65F-96578C42C166}" destId="{914CACEB-04A9-412C-95DD-C1D8382C32A4}" srcOrd="2" destOrd="0" presId="urn:microsoft.com/office/officeart/2005/8/layout/hProcess3"/>
    <dgm:cxn modelId="{7C30B39C-AB7E-48FF-B4EC-DDB3803C352D}" type="presParOf" srcId="{8C8EF287-8322-4653-A65F-96578C42C166}" destId="{A032BE48-0730-47F1-B6FE-31288F9DE612}" srcOrd="3" destOrd="0" presId="urn:microsoft.com/office/officeart/2005/8/layout/hProcess3"/>
    <dgm:cxn modelId="{DD7FB16F-FCB3-42E3-96AD-3D3DDA620494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2Lef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bg1"/>
              </a:solidFill>
            </a:rPr>
            <a:t>Масові акції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 val="rev"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6BE95871-8140-4522-A970-95AF06DFDC6A}" type="presOf" srcId="{EB3969AA-8274-49B2-BF59-E221F3FB805B}" destId="{1E1E6BB9-3A03-45F2-8A94-080FDB4AC616}" srcOrd="0" destOrd="0" presId="urn:microsoft.com/office/officeart/2005/8/layout/hProcess3"/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3EB1D181-7CA2-4784-81D1-2BCF06324B40}" type="presOf" srcId="{8AE87E06-54CE-46D7-841B-682A7457449F}" destId="{684B8CDA-65E2-4BCB-86ED-F3B11D493B40}" srcOrd="0" destOrd="0" presId="urn:microsoft.com/office/officeart/2005/8/layout/hProcess3"/>
    <dgm:cxn modelId="{EA8C0E8F-4E82-46C6-95D3-AD5B9878D0A9}" type="presParOf" srcId="{1E1E6BB9-3A03-45F2-8A94-080FDB4AC616}" destId="{55C6E4BE-D590-4F98-A406-B3ECB1FD9C54}" srcOrd="0" destOrd="0" presId="urn:microsoft.com/office/officeart/2005/8/layout/hProcess3"/>
    <dgm:cxn modelId="{FE058802-2065-4376-BF15-BB65F557943E}" type="presParOf" srcId="{1E1E6BB9-3A03-45F2-8A94-080FDB4AC616}" destId="{8C8EF287-8322-4653-A65F-96578C42C166}" srcOrd="1" destOrd="0" presId="urn:microsoft.com/office/officeart/2005/8/layout/hProcess3"/>
    <dgm:cxn modelId="{2B6ACCAE-07C3-4753-9B42-3A6603538170}" type="presParOf" srcId="{8C8EF287-8322-4653-A65F-96578C42C166}" destId="{4350BDA7-C038-4742-95D6-6357E54D23F0}" srcOrd="0" destOrd="0" presId="urn:microsoft.com/office/officeart/2005/8/layout/hProcess3"/>
    <dgm:cxn modelId="{4EC10568-601A-43AD-9698-D04EFCEC78B5}" type="presParOf" srcId="{8C8EF287-8322-4653-A65F-96578C42C166}" destId="{056E5D71-A05F-4776-B9D5-43D79DD7D135}" srcOrd="1" destOrd="0" presId="urn:microsoft.com/office/officeart/2005/8/layout/hProcess3"/>
    <dgm:cxn modelId="{C43EECFD-039E-428B-A137-A3009B2975C5}" type="presParOf" srcId="{056E5D71-A05F-4776-B9D5-43D79DD7D135}" destId="{45EFA3A1-5455-43C4-ACE1-80CFA1DE3865}" srcOrd="0" destOrd="0" presId="urn:microsoft.com/office/officeart/2005/8/layout/hProcess3"/>
    <dgm:cxn modelId="{2DE98247-4235-4790-818A-B240A3393C58}" type="presParOf" srcId="{056E5D71-A05F-4776-B9D5-43D79DD7D135}" destId="{684B8CDA-65E2-4BCB-86ED-F3B11D493B40}" srcOrd="1" destOrd="0" presId="urn:microsoft.com/office/officeart/2005/8/layout/hProcess3"/>
    <dgm:cxn modelId="{DDEF571D-E467-449B-8D58-BED02042246A}" type="presParOf" srcId="{056E5D71-A05F-4776-B9D5-43D79DD7D135}" destId="{56A7CA70-D274-4431-A551-195F8D89A018}" srcOrd="2" destOrd="0" presId="urn:microsoft.com/office/officeart/2005/8/layout/hProcess3"/>
    <dgm:cxn modelId="{6C87ACB5-7809-4CAD-9B53-E2654EC47A49}" type="presParOf" srcId="{056E5D71-A05F-4776-B9D5-43D79DD7D135}" destId="{8DDF5BB4-B2C3-4E3F-9143-E80E8285E173}" srcOrd="3" destOrd="0" presId="urn:microsoft.com/office/officeart/2005/8/layout/hProcess3"/>
    <dgm:cxn modelId="{CC078BA3-6215-4A21-A3FC-CEB18CA48B62}" type="presParOf" srcId="{8C8EF287-8322-4653-A65F-96578C42C166}" destId="{914CACEB-04A9-412C-95DD-C1D8382C32A4}" srcOrd="2" destOrd="0" presId="urn:microsoft.com/office/officeart/2005/8/layout/hProcess3"/>
    <dgm:cxn modelId="{D3916FE6-21B9-490A-B1EE-F9EBAF0DBF08}" type="presParOf" srcId="{8C8EF287-8322-4653-A65F-96578C42C166}" destId="{A032BE48-0730-47F1-B6FE-31288F9DE612}" srcOrd="3" destOrd="0" presId="urn:microsoft.com/office/officeart/2005/8/layout/hProcess3"/>
    <dgm:cxn modelId="{424BB69E-2E3D-4887-9A94-B2D4DCD737BE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2Lef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err="1" smtClean="0">
              <a:solidFill>
                <a:schemeClr val="bg1"/>
              </a:solidFill>
            </a:rPr>
            <a:t>єванг</a:t>
          </a:r>
          <a:r>
            <a:rPr lang="uk-UA" sz="2800" dirty="0" smtClean="0">
              <a:solidFill>
                <a:schemeClr val="bg1"/>
              </a:solidFill>
            </a:rPr>
            <a:t>. через дружбу (80%)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 val="rev"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7F46AF84-CC05-4261-AA8D-A00F2BF88D58}" type="presOf" srcId="{8AE87E06-54CE-46D7-841B-682A7457449F}" destId="{684B8CDA-65E2-4BCB-86ED-F3B11D493B40}" srcOrd="0" destOrd="0" presId="urn:microsoft.com/office/officeart/2005/8/layout/hProcess3"/>
    <dgm:cxn modelId="{6F259C7C-304F-47E9-909B-DE5AB9BDAEFA}" type="presOf" srcId="{EB3969AA-8274-49B2-BF59-E221F3FB805B}" destId="{1E1E6BB9-3A03-45F2-8A94-080FDB4AC616}" srcOrd="0" destOrd="0" presId="urn:microsoft.com/office/officeart/2005/8/layout/hProcess3"/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53CA3316-CFD7-4991-84AE-1B8E145658B9}" type="presParOf" srcId="{1E1E6BB9-3A03-45F2-8A94-080FDB4AC616}" destId="{55C6E4BE-D590-4F98-A406-B3ECB1FD9C54}" srcOrd="0" destOrd="0" presId="urn:microsoft.com/office/officeart/2005/8/layout/hProcess3"/>
    <dgm:cxn modelId="{1BE20A7F-C1BC-419B-8A53-2A834B023E61}" type="presParOf" srcId="{1E1E6BB9-3A03-45F2-8A94-080FDB4AC616}" destId="{8C8EF287-8322-4653-A65F-96578C42C166}" srcOrd="1" destOrd="0" presId="urn:microsoft.com/office/officeart/2005/8/layout/hProcess3"/>
    <dgm:cxn modelId="{ADFD39C6-4B6B-426F-9BDE-EA57FBF32547}" type="presParOf" srcId="{8C8EF287-8322-4653-A65F-96578C42C166}" destId="{4350BDA7-C038-4742-95D6-6357E54D23F0}" srcOrd="0" destOrd="0" presId="urn:microsoft.com/office/officeart/2005/8/layout/hProcess3"/>
    <dgm:cxn modelId="{3D9B36F7-57FB-41E6-AB57-28F0758D757C}" type="presParOf" srcId="{8C8EF287-8322-4653-A65F-96578C42C166}" destId="{056E5D71-A05F-4776-B9D5-43D79DD7D135}" srcOrd="1" destOrd="0" presId="urn:microsoft.com/office/officeart/2005/8/layout/hProcess3"/>
    <dgm:cxn modelId="{58A5ABD9-0584-4A31-ACCE-0C7DD492BCA1}" type="presParOf" srcId="{056E5D71-A05F-4776-B9D5-43D79DD7D135}" destId="{45EFA3A1-5455-43C4-ACE1-80CFA1DE3865}" srcOrd="0" destOrd="0" presId="urn:microsoft.com/office/officeart/2005/8/layout/hProcess3"/>
    <dgm:cxn modelId="{CA42A49F-7B97-4822-97D6-C90D9599335A}" type="presParOf" srcId="{056E5D71-A05F-4776-B9D5-43D79DD7D135}" destId="{684B8CDA-65E2-4BCB-86ED-F3B11D493B40}" srcOrd="1" destOrd="0" presId="urn:microsoft.com/office/officeart/2005/8/layout/hProcess3"/>
    <dgm:cxn modelId="{A97A3659-3C42-4A1D-9146-6ACA004EB938}" type="presParOf" srcId="{056E5D71-A05F-4776-B9D5-43D79DD7D135}" destId="{56A7CA70-D274-4431-A551-195F8D89A018}" srcOrd="2" destOrd="0" presId="urn:microsoft.com/office/officeart/2005/8/layout/hProcess3"/>
    <dgm:cxn modelId="{183D5368-33EA-40BA-82C2-38164FDE925D}" type="presParOf" srcId="{056E5D71-A05F-4776-B9D5-43D79DD7D135}" destId="{8DDF5BB4-B2C3-4E3F-9143-E80E8285E173}" srcOrd="3" destOrd="0" presId="urn:microsoft.com/office/officeart/2005/8/layout/hProcess3"/>
    <dgm:cxn modelId="{4DC027E0-8D1B-4BD9-B0FE-3F92956BD5E6}" type="presParOf" srcId="{8C8EF287-8322-4653-A65F-96578C42C166}" destId="{914CACEB-04A9-412C-95DD-C1D8382C32A4}" srcOrd="2" destOrd="0" presId="urn:microsoft.com/office/officeart/2005/8/layout/hProcess3"/>
    <dgm:cxn modelId="{9BB044F1-1688-43B4-AA89-16B45DE5D0AF}" type="presParOf" srcId="{8C8EF287-8322-4653-A65F-96578C42C166}" destId="{A032BE48-0730-47F1-B6FE-31288F9DE612}" srcOrd="3" destOrd="0" presId="urn:microsoft.com/office/officeart/2005/8/layout/hProcess3"/>
    <dgm:cxn modelId="{55047D85-7917-4B12-9002-64DA976F23C8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2Lef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bg1"/>
              </a:solidFill>
            </a:rPr>
            <a:t>Сімейне служіння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 val="rev"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B739B67E-0598-4313-A622-0D6613E48011}" type="presOf" srcId="{8AE87E06-54CE-46D7-841B-682A7457449F}" destId="{684B8CDA-65E2-4BCB-86ED-F3B11D493B40}" srcOrd="0" destOrd="0" presId="urn:microsoft.com/office/officeart/2005/8/layout/hProcess3"/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3C2ECB40-3A8C-426B-91FF-EB13FE8FBF6D}" type="presOf" srcId="{EB3969AA-8274-49B2-BF59-E221F3FB805B}" destId="{1E1E6BB9-3A03-45F2-8A94-080FDB4AC616}" srcOrd="0" destOrd="0" presId="urn:microsoft.com/office/officeart/2005/8/layout/hProcess3"/>
    <dgm:cxn modelId="{6E93501F-EA68-4ED2-94FC-FFEBD142DB95}" type="presParOf" srcId="{1E1E6BB9-3A03-45F2-8A94-080FDB4AC616}" destId="{55C6E4BE-D590-4F98-A406-B3ECB1FD9C54}" srcOrd="0" destOrd="0" presId="urn:microsoft.com/office/officeart/2005/8/layout/hProcess3"/>
    <dgm:cxn modelId="{BA7BA1E2-C16E-4859-B450-40ED9DD5F513}" type="presParOf" srcId="{1E1E6BB9-3A03-45F2-8A94-080FDB4AC616}" destId="{8C8EF287-8322-4653-A65F-96578C42C166}" srcOrd="1" destOrd="0" presId="urn:microsoft.com/office/officeart/2005/8/layout/hProcess3"/>
    <dgm:cxn modelId="{A59C24B8-328E-4063-B733-78710E0CCB5C}" type="presParOf" srcId="{8C8EF287-8322-4653-A65F-96578C42C166}" destId="{4350BDA7-C038-4742-95D6-6357E54D23F0}" srcOrd="0" destOrd="0" presId="urn:microsoft.com/office/officeart/2005/8/layout/hProcess3"/>
    <dgm:cxn modelId="{15D6667A-CCFA-4D21-8810-73C20E11B1BE}" type="presParOf" srcId="{8C8EF287-8322-4653-A65F-96578C42C166}" destId="{056E5D71-A05F-4776-B9D5-43D79DD7D135}" srcOrd="1" destOrd="0" presId="urn:microsoft.com/office/officeart/2005/8/layout/hProcess3"/>
    <dgm:cxn modelId="{7E7B56A8-35B6-4F66-870E-E1BD338980F2}" type="presParOf" srcId="{056E5D71-A05F-4776-B9D5-43D79DD7D135}" destId="{45EFA3A1-5455-43C4-ACE1-80CFA1DE3865}" srcOrd="0" destOrd="0" presId="urn:microsoft.com/office/officeart/2005/8/layout/hProcess3"/>
    <dgm:cxn modelId="{8026D80A-1A80-457C-A6BB-665685238BE8}" type="presParOf" srcId="{056E5D71-A05F-4776-B9D5-43D79DD7D135}" destId="{684B8CDA-65E2-4BCB-86ED-F3B11D493B40}" srcOrd="1" destOrd="0" presId="urn:microsoft.com/office/officeart/2005/8/layout/hProcess3"/>
    <dgm:cxn modelId="{85FE5AAB-9978-4302-9C3F-C71390FFE942}" type="presParOf" srcId="{056E5D71-A05F-4776-B9D5-43D79DD7D135}" destId="{56A7CA70-D274-4431-A551-195F8D89A018}" srcOrd="2" destOrd="0" presId="urn:microsoft.com/office/officeart/2005/8/layout/hProcess3"/>
    <dgm:cxn modelId="{447A7857-185A-4C34-8932-4FBA4669A11B}" type="presParOf" srcId="{056E5D71-A05F-4776-B9D5-43D79DD7D135}" destId="{8DDF5BB4-B2C3-4E3F-9143-E80E8285E173}" srcOrd="3" destOrd="0" presId="urn:microsoft.com/office/officeart/2005/8/layout/hProcess3"/>
    <dgm:cxn modelId="{74F56D40-CB8C-484C-8977-B2B1EC8883E8}" type="presParOf" srcId="{8C8EF287-8322-4653-A65F-96578C42C166}" destId="{914CACEB-04A9-412C-95DD-C1D8382C32A4}" srcOrd="2" destOrd="0" presId="urn:microsoft.com/office/officeart/2005/8/layout/hProcess3"/>
    <dgm:cxn modelId="{E2AF99DB-D6A9-4210-9FB7-3BBEA7ACFF22}" type="presParOf" srcId="{8C8EF287-8322-4653-A65F-96578C42C166}" destId="{A032BE48-0730-47F1-B6FE-31288F9DE612}" srcOrd="3" destOrd="0" presId="urn:microsoft.com/office/officeart/2005/8/layout/hProcess3"/>
    <dgm:cxn modelId="{11D59B36-91F4-4097-8BAC-C2C5D30B0BBE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2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1Righ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bg1"/>
              </a:solidFill>
            </a:rPr>
            <a:t>богослужіння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6A8A6BBA-27AD-4C10-B5C9-D45DA0107F3E}" type="presOf" srcId="{8AE87E06-54CE-46D7-841B-682A7457449F}" destId="{684B8CDA-65E2-4BCB-86ED-F3B11D493B40}" srcOrd="0" destOrd="0" presId="urn:microsoft.com/office/officeart/2005/8/layout/hProcess3"/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AD210D02-A31E-4CB7-927F-F628B818D19B}" type="presOf" srcId="{EB3969AA-8274-49B2-BF59-E221F3FB805B}" destId="{1E1E6BB9-3A03-45F2-8A94-080FDB4AC616}" srcOrd="0" destOrd="0" presId="urn:microsoft.com/office/officeart/2005/8/layout/hProcess3"/>
    <dgm:cxn modelId="{E0FCDD17-1558-40D5-9EB4-8523E350D83E}" type="presParOf" srcId="{1E1E6BB9-3A03-45F2-8A94-080FDB4AC616}" destId="{55C6E4BE-D590-4F98-A406-B3ECB1FD9C54}" srcOrd="0" destOrd="0" presId="urn:microsoft.com/office/officeart/2005/8/layout/hProcess3"/>
    <dgm:cxn modelId="{027D31D6-56B7-4893-A14F-6436BA48455C}" type="presParOf" srcId="{1E1E6BB9-3A03-45F2-8A94-080FDB4AC616}" destId="{8C8EF287-8322-4653-A65F-96578C42C166}" srcOrd="1" destOrd="0" presId="urn:microsoft.com/office/officeart/2005/8/layout/hProcess3"/>
    <dgm:cxn modelId="{A7F97545-CD1B-43F5-8738-7363B1F4A19D}" type="presParOf" srcId="{8C8EF287-8322-4653-A65F-96578C42C166}" destId="{4350BDA7-C038-4742-95D6-6357E54D23F0}" srcOrd="0" destOrd="0" presId="urn:microsoft.com/office/officeart/2005/8/layout/hProcess3"/>
    <dgm:cxn modelId="{B8F6CCEA-8014-472D-BA27-441E83B66CDA}" type="presParOf" srcId="{8C8EF287-8322-4653-A65F-96578C42C166}" destId="{056E5D71-A05F-4776-B9D5-43D79DD7D135}" srcOrd="1" destOrd="0" presId="urn:microsoft.com/office/officeart/2005/8/layout/hProcess3"/>
    <dgm:cxn modelId="{0AD5BF15-D50B-4C02-AB9B-874E1AF8C23C}" type="presParOf" srcId="{056E5D71-A05F-4776-B9D5-43D79DD7D135}" destId="{45EFA3A1-5455-43C4-ACE1-80CFA1DE3865}" srcOrd="0" destOrd="0" presId="urn:microsoft.com/office/officeart/2005/8/layout/hProcess3"/>
    <dgm:cxn modelId="{3E0703CC-2802-4617-9D46-692C54C9FD56}" type="presParOf" srcId="{056E5D71-A05F-4776-B9D5-43D79DD7D135}" destId="{684B8CDA-65E2-4BCB-86ED-F3B11D493B40}" srcOrd="1" destOrd="0" presId="urn:microsoft.com/office/officeart/2005/8/layout/hProcess3"/>
    <dgm:cxn modelId="{8FEA7595-8117-41C3-81D4-592B6D046C65}" type="presParOf" srcId="{056E5D71-A05F-4776-B9D5-43D79DD7D135}" destId="{56A7CA70-D274-4431-A551-195F8D89A018}" srcOrd="2" destOrd="0" presId="urn:microsoft.com/office/officeart/2005/8/layout/hProcess3"/>
    <dgm:cxn modelId="{D4F73B3F-2771-4B73-8D0B-DCA3911DE4AB}" type="presParOf" srcId="{056E5D71-A05F-4776-B9D5-43D79DD7D135}" destId="{8DDF5BB4-B2C3-4E3F-9143-E80E8285E173}" srcOrd="3" destOrd="0" presId="urn:microsoft.com/office/officeart/2005/8/layout/hProcess3"/>
    <dgm:cxn modelId="{E716C04E-F16F-4B3E-9103-320FD4AC9281}" type="presParOf" srcId="{8C8EF287-8322-4653-A65F-96578C42C166}" destId="{914CACEB-04A9-412C-95DD-C1D8382C32A4}" srcOrd="2" destOrd="0" presId="urn:microsoft.com/office/officeart/2005/8/layout/hProcess3"/>
    <dgm:cxn modelId="{7274A0A6-7ECE-4244-AABC-D989187C1214}" type="presParOf" srcId="{8C8EF287-8322-4653-A65F-96578C42C166}" destId="{A032BE48-0730-47F1-B6FE-31288F9DE612}" srcOrd="3" destOrd="0" presId="urn:microsoft.com/office/officeart/2005/8/layout/hProcess3"/>
    <dgm:cxn modelId="{AA311A05-E181-435E-9B20-EA61DDA1534E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1Righ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bg1"/>
              </a:solidFill>
            </a:rPr>
            <a:t>Соціальне служіння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 custLinFactNeighborY="112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0ADAF7F2-34E1-4368-A378-30A1EFB73965}" type="presOf" srcId="{8AE87E06-54CE-46D7-841B-682A7457449F}" destId="{684B8CDA-65E2-4BCB-86ED-F3B11D493B40}" srcOrd="0" destOrd="0" presId="urn:microsoft.com/office/officeart/2005/8/layout/hProcess3"/>
    <dgm:cxn modelId="{5F7AD38B-9294-45DF-9FCF-60E20E6FDB94}" type="presOf" srcId="{EB3969AA-8274-49B2-BF59-E221F3FB805B}" destId="{1E1E6BB9-3A03-45F2-8A94-080FDB4AC616}" srcOrd="0" destOrd="0" presId="urn:microsoft.com/office/officeart/2005/8/layout/hProcess3"/>
    <dgm:cxn modelId="{31AB29B2-0193-4FAC-86EC-9350B7161A8A}" type="presParOf" srcId="{1E1E6BB9-3A03-45F2-8A94-080FDB4AC616}" destId="{55C6E4BE-D590-4F98-A406-B3ECB1FD9C54}" srcOrd="0" destOrd="0" presId="urn:microsoft.com/office/officeart/2005/8/layout/hProcess3"/>
    <dgm:cxn modelId="{CB46A0B7-F5AE-4D29-9198-E694C2FD7651}" type="presParOf" srcId="{1E1E6BB9-3A03-45F2-8A94-080FDB4AC616}" destId="{8C8EF287-8322-4653-A65F-96578C42C166}" srcOrd="1" destOrd="0" presId="urn:microsoft.com/office/officeart/2005/8/layout/hProcess3"/>
    <dgm:cxn modelId="{589AE163-4F9A-4933-A6AF-9556DDD21453}" type="presParOf" srcId="{8C8EF287-8322-4653-A65F-96578C42C166}" destId="{4350BDA7-C038-4742-95D6-6357E54D23F0}" srcOrd="0" destOrd="0" presId="urn:microsoft.com/office/officeart/2005/8/layout/hProcess3"/>
    <dgm:cxn modelId="{5808EA52-2121-4626-AFAC-4E546EA1C231}" type="presParOf" srcId="{8C8EF287-8322-4653-A65F-96578C42C166}" destId="{056E5D71-A05F-4776-B9D5-43D79DD7D135}" srcOrd="1" destOrd="0" presId="urn:microsoft.com/office/officeart/2005/8/layout/hProcess3"/>
    <dgm:cxn modelId="{38B4D4A8-EDD9-4C69-911F-2F9972C38546}" type="presParOf" srcId="{056E5D71-A05F-4776-B9D5-43D79DD7D135}" destId="{45EFA3A1-5455-43C4-ACE1-80CFA1DE3865}" srcOrd="0" destOrd="0" presId="urn:microsoft.com/office/officeart/2005/8/layout/hProcess3"/>
    <dgm:cxn modelId="{77403A5D-88E2-41C4-AFCC-302FCA8EAC95}" type="presParOf" srcId="{056E5D71-A05F-4776-B9D5-43D79DD7D135}" destId="{684B8CDA-65E2-4BCB-86ED-F3B11D493B40}" srcOrd="1" destOrd="0" presId="urn:microsoft.com/office/officeart/2005/8/layout/hProcess3"/>
    <dgm:cxn modelId="{3BD3DBCB-7984-43CF-B9AB-8097FA58715D}" type="presParOf" srcId="{056E5D71-A05F-4776-B9D5-43D79DD7D135}" destId="{56A7CA70-D274-4431-A551-195F8D89A018}" srcOrd="2" destOrd="0" presId="urn:microsoft.com/office/officeart/2005/8/layout/hProcess3"/>
    <dgm:cxn modelId="{6C539248-379B-454E-B51B-39E44419591F}" type="presParOf" srcId="{056E5D71-A05F-4776-B9D5-43D79DD7D135}" destId="{8DDF5BB4-B2C3-4E3F-9143-E80E8285E173}" srcOrd="3" destOrd="0" presId="urn:microsoft.com/office/officeart/2005/8/layout/hProcess3"/>
    <dgm:cxn modelId="{A645F080-23AB-4F8A-A735-97DEABCD7D13}" type="presParOf" srcId="{8C8EF287-8322-4653-A65F-96578C42C166}" destId="{914CACEB-04A9-412C-95DD-C1D8382C32A4}" srcOrd="2" destOrd="0" presId="urn:microsoft.com/office/officeart/2005/8/layout/hProcess3"/>
    <dgm:cxn modelId="{DED9D5CA-D383-4F3F-845D-6FCB5CD79137}" type="presParOf" srcId="{8C8EF287-8322-4653-A65F-96578C42C166}" destId="{A032BE48-0730-47F1-B6FE-31288F9DE612}" srcOrd="3" destOrd="0" presId="urn:microsoft.com/office/officeart/2005/8/layout/hProcess3"/>
    <dgm:cxn modelId="{7E0C5FA5-8EEC-4CFB-BC8F-7E8BE0AE3142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2Lef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bg1"/>
              </a:solidFill>
            </a:rPr>
            <a:t>Масові акції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 val="rev"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33916168-5379-4EBF-8A19-30E7FFF92DEA}" type="presOf" srcId="{EB3969AA-8274-49B2-BF59-E221F3FB805B}" destId="{1E1E6BB9-3A03-45F2-8A94-080FDB4AC616}" srcOrd="0" destOrd="0" presId="urn:microsoft.com/office/officeart/2005/8/layout/hProcess3"/>
    <dgm:cxn modelId="{4E02F737-89B5-49CF-846B-D7E044EF842D}" type="presOf" srcId="{8AE87E06-54CE-46D7-841B-682A7457449F}" destId="{684B8CDA-65E2-4BCB-86ED-F3B11D493B40}" srcOrd="0" destOrd="0" presId="urn:microsoft.com/office/officeart/2005/8/layout/hProcess3"/>
    <dgm:cxn modelId="{44C28FA1-BB98-48AA-ABA2-BE33ED8286ED}" type="presParOf" srcId="{1E1E6BB9-3A03-45F2-8A94-080FDB4AC616}" destId="{55C6E4BE-D590-4F98-A406-B3ECB1FD9C54}" srcOrd="0" destOrd="0" presId="urn:microsoft.com/office/officeart/2005/8/layout/hProcess3"/>
    <dgm:cxn modelId="{9AE36364-8467-4150-8E0B-717AD2C91BA2}" type="presParOf" srcId="{1E1E6BB9-3A03-45F2-8A94-080FDB4AC616}" destId="{8C8EF287-8322-4653-A65F-96578C42C166}" srcOrd="1" destOrd="0" presId="urn:microsoft.com/office/officeart/2005/8/layout/hProcess3"/>
    <dgm:cxn modelId="{8DEE3717-DD75-4A6A-B653-636D7421A2F3}" type="presParOf" srcId="{8C8EF287-8322-4653-A65F-96578C42C166}" destId="{4350BDA7-C038-4742-95D6-6357E54D23F0}" srcOrd="0" destOrd="0" presId="urn:microsoft.com/office/officeart/2005/8/layout/hProcess3"/>
    <dgm:cxn modelId="{F4EB4879-9451-406F-BA93-8527D31120EA}" type="presParOf" srcId="{8C8EF287-8322-4653-A65F-96578C42C166}" destId="{056E5D71-A05F-4776-B9D5-43D79DD7D135}" srcOrd="1" destOrd="0" presId="urn:microsoft.com/office/officeart/2005/8/layout/hProcess3"/>
    <dgm:cxn modelId="{5AD8F972-A0DA-4C43-B57A-AEBD458D742D}" type="presParOf" srcId="{056E5D71-A05F-4776-B9D5-43D79DD7D135}" destId="{45EFA3A1-5455-43C4-ACE1-80CFA1DE3865}" srcOrd="0" destOrd="0" presId="urn:microsoft.com/office/officeart/2005/8/layout/hProcess3"/>
    <dgm:cxn modelId="{909DFC01-8E44-428B-9FA5-15B68FD34AA3}" type="presParOf" srcId="{056E5D71-A05F-4776-B9D5-43D79DD7D135}" destId="{684B8CDA-65E2-4BCB-86ED-F3B11D493B40}" srcOrd="1" destOrd="0" presId="urn:microsoft.com/office/officeart/2005/8/layout/hProcess3"/>
    <dgm:cxn modelId="{2E0EBD02-8D76-4829-B91D-A73223A60291}" type="presParOf" srcId="{056E5D71-A05F-4776-B9D5-43D79DD7D135}" destId="{56A7CA70-D274-4431-A551-195F8D89A018}" srcOrd="2" destOrd="0" presId="urn:microsoft.com/office/officeart/2005/8/layout/hProcess3"/>
    <dgm:cxn modelId="{EA6AC219-CD1B-42E1-A615-6AA1A524B2E6}" type="presParOf" srcId="{056E5D71-A05F-4776-B9D5-43D79DD7D135}" destId="{8DDF5BB4-B2C3-4E3F-9143-E80E8285E173}" srcOrd="3" destOrd="0" presId="urn:microsoft.com/office/officeart/2005/8/layout/hProcess3"/>
    <dgm:cxn modelId="{E397748A-3C27-440A-B895-26A30D4DE52D}" type="presParOf" srcId="{8C8EF287-8322-4653-A65F-96578C42C166}" destId="{914CACEB-04A9-412C-95DD-C1D8382C32A4}" srcOrd="2" destOrd="0" presId="urn:microsoft.com/office/officeart/2005/8/layout/hProcess3"/>
    <dgm:cxn modelId="{850239F9-D319-4230-825C-F77F74ED3E8A}" type="presParOf" srcId="{8C8EF287-8322-4653-A65F-96578C42C166}" destId="{A032BE48-0730-47F1-B6FE-31288F9DE612}" srcOrd="3" destOrd="0" presId="urn:microsoft.com/office/officeart/2005/8/layout/hProcess3"/>
    <dgm:cxn modelId="{133C9674-DBA9-4241-AD08-1B85F9C474EF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2Lef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err="1" smtClean="0">
              <a:solidFill>
                <a:schemeClr val="bg1"/>
              </a:solidFill>
            </a:rPr>
            <a:t>єванг</a:t>
          </a:r>
          <a:r>
            <a:rPr lang="uk-UA" sz="2800" dirty="0" smtClean="0">
              <a:solidFill>
                <a:schemeClr val="bg1"/>
              </a:solidFill>
            </a:rPr>
            <a:t>. через дружбу (80%)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 val="rev"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7A990E45-AD12-452E-A3C9-67D4EACF0934}" type="presOf" srcId="{EB3969AA-8274-49B2-BF59-E221F3FB805B}" destId="{1E1E6BB9-3A03-45F2-8A94-080FDB4AC616}" srcOrd="0" destOrd="0" presId="urn:microsoft.com/office/officeart/2005/8/layout/hProcess3"/>
    <dgm:cxn modelId="{6A50B1D2-0B86-419B-9023-118F628285EE}" type="presOf" srcId="{8AE87E06-54CE-46D7-841B-682A7457449F}" destId="{684B8CDA-65E2-4BCB-86ED-F3B11D493B40}" srcOrd="0" destOrd="0" presId="urn:microsoft.com/office/officeart/2005/8/layout/hProcess3"/>
    <dgm:cxn modelId="{C9247857-BA01-4046-80F1-EC9C1776BAA4}" type="presParOf" srcId="{1E1E6BB9-3A03-45F2-8A94-080FDB4AC616}" destId="{55C6E4BE-D590-4F98-A406-B3ECB1FD9C54}" srcOrd="0" destOrd="0" presId="urn:microsoft.com/office/officeart/2005/8/layout/hProcess3"/>
    <dgm:cxn modelId="{FA671966-5CD2-4493-9B30-5D9616A0A9AA}" type="presParOf" srcId="{1E1E6BB9-3A03-45F2-8A94-080FDB4AC616}" destId="{8C8EF287-8322-4653-A65F-96578C42C166}" srcOrd="1" destOrd="0" presId="urn:microsoft.com/office/officeart/2005/8/layout/hProcess3"/>
    <dgm:cxn modelId="{FEE2071B-9BBB-4786-B0FE-F92A179F9318}" type="presParOf" srcId="{8C8EF287-8322-4653-A65F-96578C42C166}" destId="{4350BDA7-C038-4742-95D6-6357E54D23F0}" srcOrd="0" destOrd="0" presId="urn:microsoft.com/office/officeart/2005/8/layout/hProcess3"/>
    <dgm:cxn modelId="{D502D924-68A9-4CCD-B6BA-3A236327D434}" type="presParOf" srcId="{8C8EF287-8322-4653-A65F-96578C42C166}" destId="{056E5D71-A05F-4776-B9D5-43D79DD7D135}" srcOrd="1" destOrd="0" presId="urn:microsoft.com/office/officeart/2005/8/layout/hProcess3"/>
    <dgm:cxn modelId="{F37561B0-986A-4E08-9CEE-A3F7672950F1}" type="presParOf" srcId="{056E5D71-A05F-4776-B9D5-43D79DD7D135}" destId="{45EFA3A1-5455-43C4-ACE1-80CFA1DE3865}" srcOrd="0" destOrd="0" presId="urn:microsoft.com/office/officeart/2005/8/layout/hProcess3"/>
    <dgm:cxn modelId="{C64108EE-38A3-4F72-B928-CD7A44D70C4C}" type="presParOf" srcId="{056E5D71-A05F-4776-B9D5-43D79DD7D135}" destId="{684B8CDA-65E2-4BCB-86ED-F3B11D493B40}" srcOrd="1" destOrd="0" presId="urn:microsoft.com/office/officeart/2005/8/layout/hProcess3"/>
    <dgm:cxn modelId="{DF3D3877-6946-4D9C-8722-688CE9126B0B}" type="presParOf" srcId="{056E5D71-A05F-4776-B9D5-43D79DD7D135}" destId="{56A7CA70-D274-4431-A551-195F8D89A018}" srcOrd="2" destOrd="0" presId="urn:microsoft.com/office/officeart/2005/8/layout/hProcess3"/>
    <dgm:cxn modelId="{C1E831A8-E54B-4E24-B843-954ADBEBFC67}" type="presParOf" srcId="{056E5D71-A05F-4776-B9D5-43D79DD7D135}" destId="{8DDF5BB4-B2C3-4E3F-9143-E80E8285E173}" srcOrd="3" destOrd="0" presId="urn:microsoft.com/office/officeart/2005/8/layout/hProcess3"/>
    <dgm:cxn modelId="{A496F4A8-5508-41C3-80CC-450A8C33E5EF}" type="presParOf" srcId="{8C8EF287-8322-4653-A65F-96578C42C166}" destId="{914CACEB-04A9-412C-95DD-C1D8382C32A4}" srcOrd="2" destOrd="0" presId="urn:microsoft.com/office/officeart/2005/8/layout/hProcess3"/>
    <dgm:cxn modelId="{08DCFB4E-A12E-43C5-B9DF-667064309212}" type="presParOf" srcId="{8C8EF287-8322-4653-A65F-96578C42C166}" destId="{A032BE48-0730-47F1-B6FE-31288F9DE612}" srcOrd="3" destOrd="0" presId="urn:microsoft.com/office/officeart/2005/8/layout/hProcess3"/>
    <dgm:cxn modelId="{0E3D6452-B412-40BD-B206-C0445D0879D1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1Righ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bg1"/>
              </a:solidFill>
            </a:rPr>
            <a:t>богослужіння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04D91AFD-FBF5-4779-9C54-C62770E8C819}" type="presOf" srcId="{EB3969AA-8274-49B2-BF59-E221F3FB805B}" destId="{1E1E6BB9-3A03-45F2-8A94-080FDB4AC616}" srcOrd="0" destOrd="0" presId="urn:microsoft.com/office/officeart/2005/8/layout/hProcess3"/>
    <dgm:cxn modelId="{77CF7E62-D2B5-48BF-A526-767FF48C3298}" type="presOf" srcId="{8AE87E06-54CE-46D7-841B-682A7457449F}" destId="{684B8CDA-65E2-4BCB-86ED-F3B11D493B40}" srcOrd="0" destOrd="0" presId="urn:microsoft.com/office/officeart/2005/8/layout/hProcess3"/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F3AFA2D0-7818-42A3-9659-66AF928BEBA0}" type="presParOf" srcId="{1E1E6BB9-3A03-45F2-8A94-080FDB4AC616}" destId="{55C6E4BE-D590-4F98-A406-B3ECB1FD9C54}" srcOrd="0" destOrd="0" presId="urn:microsoft.com/office/officeart/2005/8/layout/hProcess3"/>
    <dgm:cxn modelId="{737FB724-6EAB-437F-920E-15A9EDE0E46D}" type="presParOf" srcId="{1E1E6BB9-3A03-45F2-8A94-080FDB4AC616}" destId="{8C8EF287-8322-4653-A65F-96578C42C166}" srcOrd="1" destOrd="0" presId="urn:microsoft.com/office/officeart/2005/8/layout/hProcess3"/>
    <dgm:cxn modelId="{3318EB57-D0D3-41A1-907B-7275EBB8EF55}" type="presParOf" srcId="{8C8EF287-8322-4653-A65F-96578C42C166}" destId="{4350BDA7-C038-4742-95D6-6357E54D23F0}" srcOrd="0" destOrd="0" presId="urn:microsoft.com/office/officeart/2005/8/layout/hProcess3"/>
    <dgm:cxn modelId="{C910C0E1-D332-4C7F-A76F-EC7EF5CD63D1}" type="presParOf" srcId="{8C8EF287-8322-4653-A65F-96578C42C166}" destId="{056E5D71-A05F-4776-B9D5-43D79DD7D135}" srcOrd="1" destOrd="0" presId="urn:microsoft.com/office/officeart/2005/8/layout/hProcess3"/>
    <dgm:cxn modelId="{C71D899A-0BD2-4258-AE53-C85AB528AD16}" type="presParOf" srcId="{056E5D71-A05F-4776-B9D5-43D79DD7D135}" destId="{45EFA3A1-5455-43C4-ACE1-80CFA1DE3865}" srcOrd="0" destOrd="0" presId="urn:microsoft.com/office/officeart/2005/8/layout/hProcess3"/>
    <dgm:cxn modelId="{7090795D-78A5-4007-84C6-684F203A3469}" type="presParOf" srcId="{056E5D71-A05F-4776-B9D5-43D79DD7D135}" destId="{684B8CDA-65E2-4BCB-86ED-F3B11D493B40}" srcOrd="1" destOrd="0" presId="urn:microsoft.com/office/officeart/2005/8/layout/hProcess3"/>
    <dgm:cxn modelId="{0D023CF0-E6F9-4C47-8C53-C87D15FBA73B}" type="presParOf" srcId="{056E5D71-A05F-4776-B9D5-43D79DD7D135}" destId="{56A7CA70-D274-4431-A551-195F8D89A018}" srcOrd="2" destOrd="0" presId="urn:microsoft.com/office/officeart/2005/8/layout/hProcess3"/>
    <dgm:cxn modelId="{A939BCA2-E548-4DA9-B78F-47B47A777D99}" type="presParOf" srcId="{056E5D71-A05F-4776-B9D5-43D79DD7D135}" destId="{8DDF5BB4-B2C3-4E3F-9143-E80E8285E173}" srcOrd="3" destOrd="0" presId="urn:microsoft.com/office/officeart/2005/8/layout/hProcess3"/>
    <dgm:cxn modelId="{4E5137A3-95CE-426E-A33A-EE8171203C10}" type="presParOf" srcId="{8C8EF287-8322-4653-A65F-96578C42C166}" destId="{914CACEB-04A9-412C-95DD-C1D8382C32A4}" srcOrd="2" destOrd="0" presId="urn:microsoft.com/office/officeart/2005/8/layout/hProcess3"/>
    <dgm:cxn modelId="{75D91A58-181B-42AA-A2A5-7A69405445D9}" type="presParOf" srcId="{8C8EF287-8322-4653-A65F-96578C42C166}" destId="{A032BE48-0730-47F1-B6FE-31288F9DE612}" srcOrd="3" destOrd="0" presId="urn:microsoft.com/office/officeart/2005/8/layout/hProcess3"/>
    <dgm:cxn modelId="{3888211A-9D13-4316-9AE5-0AC59C3338ED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2Lef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bg1"/>
              </a:solidFill>
            </a:rPr>
            <a:t>Сімейне служіння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 val="rev"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606D5E28-0608-4C72-BD83-2E826D680BE9}" type="presOf" srcId="{EB3969AA-8274-49B2-BF59-E221F3FB805B}" destId="{1E1E6BB9-3A03-45F2-8A94-080FDB4AC616}" srcOrd="0" destOrd="0" presId="urn:microsoft.com/office/officeart/2005/8/layout/hProcess3"/>
    <dgm:cxn modelId="{4A81E607-B190-42A5-8B88-9C2BA8EF5D3A}" type="presOf" srcId="{8AE87E06-54CE-46D7-841B-682A7457449F}" destId="{684B8CDA-65E2-4BCB-86ED-F3B11D493B40}" srcOrd="0" destOrd="0" presId="urn:microsoft.com/office/officeart/2005/8/layout/hProcess3"/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ECEB96C1-FEC1-4EE8-A7E7-9259C2B4F5BD}" type="presParOf" srcId="{1E1E6BB9-3A03-45F2-8A94-080FDB4AC616}" destId="{55C6E4BE-D590-4F98-A406-B3ECB1FD9C54}" srcOrd="0" destOrd="0" presId="urn:microsoft.com/office/officeart/2005/8/layout/hProcess3"/>
    <dgm:cxn modelId="{E6A39FB5-37E5-43E9-9006-112BE31A5C5F}" type="presParOf" srcId="{1E1E6BB9-3A03-45F2-8A94-080FDB4AC616}" destId="{8C8EF287-8322-4653-A65F-96578C42C166}" srcOrd="1" destOrd="0" presId="urn:microsoft.com/office/officeart/2005/8/layout/hProcess3"/>
    <dgm:cxn modelId="{DDCD9D93-9B6A-41F8-8FCF-134866CB1E13}" type="presParOf" srcId="{8C8EF287-8322-4653-A65F-96578C42C166}" destId="{4350BDA7-C038-4742-95D6-6357E54D23F0}" srcOrd="0" destOrd="0" presId="urn:microsoft.com/office/officeart/2005/8/layout/hProcess3"/>
    <dgm:cxn modelId="{FD4C09CB-8889-4BF7-BC78-7576DE3A02C9}" type="presParOf" srcId="{8C8EF287-8322-4653-A65F-96578C42C166}" destId="{056E5D71-A05F-4776-B9D5-43D79DD7D135}" srcOrd="1" destOrd="0" presId="urn:microsoft.com/office/officeart/2005/8/layout/hProcess3"/>
    <dgm:cxn modelId="{81C0A0C6-D8BF-4245-A669-5B9C1E1F59F5}" type="presParOf" srcId="{056E5D71-A05F-4776-B9D5-43D79DD7D135}" destId="{45EFA3A1-5455-43C4-ACE1-80CFA1DE3865}" srcOrd="0" destOrd="0" presId="urn:microsoft.com/office/officeart/2005/8/layout/hProcess3"/>
    <dgm:cxn modelId="{03038CA5-40AB-476A-B8B7-17BED06154B6}" type="presParOf" srcId="{056E5D71-A05F-4776-B9D5-43D79DD7D135}" destId="{684B8CDA-65E2-4BCB-86ED-F3B11D493B40}" srcOrd="1" destOrd="0" presId="urn:microsoft.com/office/officeart/2005/8/layout/hProcess3"/>
    <dgm:cxn modelId="{16FD1778-D3AB-4435-AA23-7ED3B962C5FF}" type="presParOf" srcId="{056E5D71-A05F-4776-B9D5-43D79DD7D135}" destId="{56A7CA70-D274-4431-A551-195F8D89A018}" srcOrd="2" destOrd="0" presId="urn:microsoft.com/office/officeart/2005/8/layout/hProcess3"/>
    <dgm:cxn modelId="{E27BC3EA-8ED0-4E21-B2E8-A9DC21A70C93}" type="presParOf" srcId="{056E5D71-A05F-4776-B9D5-43D79DD7D135}" destId="{8DDF5BB4-B2C3-4E3F-9143-E80E8285E173}" srcOrd="3" destOrd="0" presId="urn:microsoft.com/office/officeart/2005/8/layout/hProcess3"/>
    <dgm:cxn modelId="{B3914332-0754-43C0-89C5-C1177ADAEC2E}" type="presParOf" srcId="{8C8EF287-8322-4653-A65F-96578C42C166}" destId="{914CACEB-04A9-412C-95DD-C1D8382C32A4}" srcOrd="2" destOrd="0" presId="urn:microsoft.com/office/officeart/2005/8/layout/hProcess3"/>
    <dgm:cxn modelId="{BC21C2E6-5A59-4FA8-9541-E79F701C605A}" type="presParOf" srcId="{8C8EF287-8322-4653-A65F-96578C42C166}" destId="{A032BE48-0730-47F1-B6FE-31288F9DE612}" srcOrd="3" destOrd="0" presId="urn:microsoft.com/office/officeart/2005/8/layout/hProcess3"/>
    <dgm:cxn modelId="{A1FAD598-F57B-48A8-92B9-695EFBBB8726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2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1Righ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bg1"/>
              </a:solidFill>
            </a:rPr>
            <a:t>Соціальне служіння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 custLinFactNeighborY="112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52AEB86B-ED0C-44B7-A536-C4B643406DB9}" type="presOf" srcId="{EB3969AA-8274-49B2-BF59-E221F3FB805B}" destId="{1E1E6BB9-3A03-45F2-8A94-080FDB4AC616}" srcOrd="0" destOrd="0" presId="urn:microsoft.com/office/officeart/2005/8/layout/hProcess3"/>
    <dgm:cxn modelId="{CBE9B8A0-EE76-44DA-95C2-23D6EB288DCD}" type="presOf" srcId="{8AE87E06-54CE-46D7-841B-682A7457449F}" destId="{684B8CDA-65E2-4BCB-86ED-F3B11D493B40}" srcOrd="0" destOrd="0" presId="urn:microsoft.com/office/officeart/2005/8/layout/hProcess3"/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6E8D52F3-A558-4F00-9010-808DCA21495B}" type="presParOf" srcId="{1E1E6BB9-3A03-45F2-8A94-080FDB4AC616}" destId="{55C6E4BE-D590-4F98-A406-B3ECB1FD9C54}" srcOrd="0" destOrd="0" presId="urn:microsoft.com/office/officeart/2005/8/layout/hProcess3"/>
    <dgm:cxn modelId="{D8263C7E-D672-4EBB-B82C-308D4FD9B316}" type="presParOf" srcId="{1E1E6BB9-3A03-45F2-8A94-080FDB4AC616}" destId="{8C8EF287-8322-4653-A65F-96578C42C166}" srcOrd="1" destOrd="0" presId="urn:microsoft.com/office/officeart/2005/8/layout/hProcess3"/>
    <dgm:cxn modelId="{968CBF7F-43CA-46EB-8A01-82ECDDC599A0}" type="presParOf" srcId="{8C8EF287-8322-4653-A65F-96578C42C166}" destId="{4350BDA7-C038-4742-95D6-6357E54D23F0}" srcOrd="0" destOrd="0" presId="urn:microsoft.com/office/officeart/2005/8/layout/hProcess3"/>
    <dgm:cxn modelId="{32090672-1689-4525-9689-584B19552733}" type="presParOf" srcId="{8C8EF287-8322-4653-A65F-96578C42C166}" destId="{056E5D71-A05F-4776-B9D5-43D79DD7D135}" srcOrd="1" destOrd="0" presId="urn:microsoft.com/office/officeart/2005/8/layout/hProcess3"/>
    <dgm:cxn modelId="{4E7ED539-E491-4968-93E3-13D6F7676D1B}" type="presParOf" srcId="{056E5D71-A05F-4776-B9D5-43D79DD7D135}" destId="{45EFA3A1-5455-43C4-ACE1-80CFA1DE3865}" srcOrd="0" destOrd="0" presId="urn:microsoft.com/office/officeart/2005/8/layout/hProcess3"/>
    <dgm:cxn modelId="{FD2BA62D-2259-47C7-9FF4-B3481364C89D}" type="presParOf" srcId="{056E5D71-A05F-4776-B9D5-43D79DD7D135}" destId="{684B8CDA-65E2-4BCB-86ED-F3B11D493B40}" srcOrd="1" destOrd="0" presId="urn:microsoft.com/office/officeart/2005/8/layout/hProcess3"/>
    <dgm:cxn modelId="{4F6A1DDD-A4BC-4684-989F-87F108D77D22}" type="presParOf" srcId="{056E5D71-A05F-4776-B9D5-43D79DD7D135}" destId="{56A7CA70-D274-4431-A551-195F8D89A018}" srcOrd="2" destOrd="0" presId="urn:microsoft.com/office/officeart/2005/8/layout/hProcess3"/>
    <dgm:cxn modelId="{2DB06EBD-8E61-4622-87ED-6517146CE773}" type="presParOf" srcId="{056E5D71-A05F-4776-B9D5-43D79DD7D135}" destId="{8DDF5BB4-B2C3-4E3F-9143-E80E8285E173}" srcOrd="3" destOrd="0" presId="urn:microsoft.com/office/officeart/2005/8/layout/hProcess3"/>
    <dgm:cxn modelId="{876190AB-C71A-43F0-9AAF-4726883EF4D4}" type="presParOf" srcId="{8C8EF287-8322-4653-A65F-96578C42C166}" destId="{914CACEB-04A9-412C-95DD-C1D8382C32A4}" srcOrd="2" destOrd="0" presId="urn:microsoft.com/office/officeart/2005/8/layout/hProcess3"/>
    <dgm:cxn modelId="{811C3936-C733-476D-9C2B-7CB9D9F05FCD}" type="presParOf" srcId="{8C8EF287-8322-4653-A65F-96578C42C166}" destId="{A032BE48-0730-47F1-B6FE-31288F9DE612}" srcOrd="3" destOrd="0" presId="urn:microsoft.com/office/officeart/2005/8/layout/hProcess3"/>
    <dgm:cxn modelId="{84701759-5B8A-4F57-8022-C66D48B69ED2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1Righ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bg1"/>
              </a:solidFill>
            </a:rPr>
            <a:t>богослужіння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860D7385-BE81-407E-9EF7-80718C292C25}" type="presOf" srcId="{EB3969AA-8274-49B2-BF59-E221F3FB805B}" destId="{1E1E6BB9-3A03-45F2-8A94-080FDB4AC616}" srcOrd="0" destOrd="0" presId="urn:microsoft.com/office/officeart/2005/8/layout/hProcess3"/>
    <dgm:cxn modelId="{BE0925EC-7118-4457-8F1F-8B85902B7DEF}" type="presOf" srcId="{8AE87E06-54CE-46D7-841B-682A7457449F}" destId="{684B8CDA-65E2-4BCB-86ED-F3B11D493B40}" srcOrd="0" destOrd="0" presId="urn:microsoft.com/office/officeart/2005/8/layout/hProcess3"/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CC1D0301-4C4B-40B5-AFEC-0002B6ADDDC5}" type="presParOf" srcId="{1E1E6BB9-3A03-45F2-8A94-080FDB4AC616}" destId="{55C6E4BE-D590-4F98-A406-B3ECB1FD9C54}" srcOrd="0" destOrd="0" presId="urn:microsoft.com/office/officeart/2005/8/layout/hProcess3"/>
    <dgm:cxn modelId="{903D8B9C-D9F8-409A-A707-672F464B5E54}" type="presParOf" srcId="{1E1E6BB9-3A03-45F2-8A94-080FDB4AC616}" destId="{8C8EF287-8322-4653-A65F-96578C42C166}" srcOrd="1" destOrd="0" presId="urn:microsoft.com/office/officeart/2005/8/layout/hProcess3"/>
    <dgm:cxn modelId="{2D3646A6-2A46-4401-BA96-8C6948AEEAD4}" type="presParOf" srcId="{8C8EF287-8322-4653-A65F-96578C42C166}" destId="{4350BDA7-C038-4742-95D6-6357E54D23F0}" srcOrd="0" destOrd="0" presId="urn:microsoft.com/office/officeart/2005/8/layout/hProcess3"/>
    <dgm:cxn modelId="{40E248DC-6096-476C-9142-DF2E9D48401A}" type="presParOf" srcId="{8C8EF287-8322-4653-A65F-96578C42C166}" destId="{056E5D71-A05F-4776-B9D5-43D79DD7D135}" srcOrd="1" destOrd="0" presId="urn:microsoft.com/office/officeart/2005/8/layout/hProcess3"/>
    <dgm:cxn modelId="{DD98D84A-47FE-412C-86D6-7B1D953F4AAE}" type="presParOf" srcId="{056E5D71-A05F-4776-B9D5-43D79DD7D135}" destId="{45EFA3A1-5455-43C4-ACE1-80CFA1DE3865}" srcOrd="0" destOrd="0" presId="urn:microsoft.com/office/officeart/2005/8/layout/hProcess3"/>
    <dgm:cxn modelId="{92C57EAC-A3B1-45B4-8E35-0557FBC0EC17}" type="presParOf" srcId="{056E5D71-A05F-4776-B9D5-43D79DD7D135}" destId="{684B8CDA-65E2-4BCB-86ED-F3B11D493B40}" srcOrd="1" destOrd="0" presId="urn:microsoft.com/office/officeart/2005/8/layout/hProcess3"/>
    <dgm:cxn modelId="{76E26634-D516-4707-A8AB-7BC2D530996F}" type="presParOf" srcId="{056E5D71-A05F-4776-B9D5-43D79DD7D135}" destId="{56A7CA70-D274-4431-A551-195F8D89A018}" srcOrd="2" destOrd="0" presId="urn:microsoft.com/office/officeart/2005/8/layout/hProcess3"/>
    <dgm:cxn modelId="{95AC69F8-908E-440A-82B2-94BE15962359}" type="presParOf" srcId="{056E5D71-A05F-4776-B9D5-43D79DD7D135}" destId="{8DDF5BB4-B2C3-4E3F-9143-E80E8285E173}" srcOrd="3" destOrd="0" presId="urn:microsoft.com/office/officeart/2005/8/layout/hProcess3"/>
    <dgm:cxn modelId="{FF035EEB-B728-41AB-8589-4172AAA25368}" type="presParOf" srcId="{8C8EF287-8322-4653-A65F-96578C42C166}" destId="{914CACEB-04A9-412C-95DD-C1D8382C32A4}" srcOrd="2" destOrd="0" presId="urn:microsoft.com/office/officeart/2005/8/layout/hProcess3"/>
    <dgm:cxn modelId="{EFB1CFF4-AEF7-4B91-ACD6-5603E3B6CB4A}" type="presParOf" srcId="{8C8EF287-8322-4653-A65F-96578C42C166}" destId="{A032BE48-0730-47F1-B6FE-31288F9DE612}" srcOrd="3" destOrd="0" presId="urn:microsoft.com/office/officeart/2005/8/layout/hProcess3"/>
    <dgm:cxn modelId="{7B8CCCF2-60CD-40F6-8DE4-9C4619BD4EBB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1Righ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bg1"/>
              </a:solidFill>
            </a:rPr>
            <a:t>Соціальне служіння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 custLinFactNeighborY="112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0A84F681-97FE-4A27-88AA-599094B22304}" type="presOf" srcId="{8AE87E06-54CE-46D7-841B-682A7457449F}" destId="{684B8CDA-65E2-4BCB-86ED-F3B11D493B40}" srcOrd="0" destOrd="0" presId="urn:microsoft.com/office/officeart/2005/8/layout/hProcess3"/>
    <dgm:cxn modelId="{4BBAC4FF-4203-4F7D-8E7C-44AE530F9CB9}" type="presOf" srcId="{EB3969AA-8274-49B2-BF59-E221F3FB805B}" destId="{1E1E6BB9-3A03-45F2-8A94-080FDB4AC616}" srcOrd="0" destOrd="0" presId="urn:microsoft.com/office/officeart/2005/8/layout/hProcess3"/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303A1FBD-D28C-46E6-BB22-5009548EA5BD}" type="presParOf" srcId="{1E1E6BB9-3A03-45F2-8A94-080FDB4AC616}" destId="{55C6E4BE-D590-4F98-A406-B3ECB1FD9C54}" srcOrd="0" destOrd="0" presId="urn:microsoft.com/office/officeart/2005/8/layout/hProcess3"/>
    <dgm:cxn modelId="{ADEC34B4-0690-43BD-95BF-CD67A2898820}" type="presParOf" srcId="{1E1E6BB9-3A03-45F2-8A94-080FDB4AC616}" destId="{8C8EF287-8322-4653-A65F-96578C42C166}" srcOrd="1" destOrd="0" presId="urn:microsoft.com/office/officeart/2005/8/layout/hProcess3"/>
    <dgm:cxn modelId="{B9D4FCB1-3093-4EF6-9098-03A3FFF6EB0D}" type="presParOf" srcId="{8C8EF287-8322-4653-A65F-96578C42C166}" destId="{4350BDA7-C038-4742-95D6-6357E54D23F0}" srcOrd="0" destOrd="0" presId="urn:microsoft.com/office/officeart/2005/8/layout/hProcess3"/>
    <dgm:cxn modelId="{CA934420-270B-4DDD-913C-9E95A75F0112}" type="presParOf" srcId="{8C8EF287-8322-4653-A65F-96578C42C166}" destId="{056E5D71-A05F-4776-B9D5-43D79DD7D135}" srcOrd="1" destOrd="0" presId="urn:microsoft.com/office/officeart/2005/8/layout/hProcess3"/>
    <dgm:cxn modelId="{D403ACA0-5DE3-432E-84FB-625BF5C799B5}" type="presParOf" srcId="{056E5D71-A05F-4776-B9D5-43D79DD7D135}" destId="{45EFA3A1-5455-43C4-ACE1-80CFA1DE3865}" srcOrd="0" destOrd="0" presId="urn:microsoft.com/office/officeart/2005/8/layout/hProcess3"/>
    <dgm:cxn modelId="{557B7309-B58E-41BF-A74F-6139A8351DB0}" type="presParOf" srcId="{056E5D71-A05F-4776-B9D5-43D79DD7D135}" destId="{684B8CDA-65E2-4BCB-86ED-F3B11D493B40}" srcOrd="1" destOrd="0" presId="urn:microsoft.com/office/officeart/2005/8/layout/hProcess3"/>
    <dgm:cxn modelId="{D19F4195-68AC-4BD2-9FBF-7A2A5C32812C}" type="presParOf" srcId="{056E5D71-A05F-4776-B9D5-43D79DD7D135}" destId="{56A7CA70-D274-4431-A551-195F8D89A018}" srcOrd="2" destOrd="0" presId="urn:microsoft.com/office/officeart/2005/8/layout/hProcess3"/>
    <dgm:cxn modelId="{A9447CA8-6773-456D-9E71-035C3F3208A4}" type="presParOf" srcId="{056E5D71-A05F-4776-B9D5-43D79DD7D135}" destId="{8DDF5BB4-B2C3-4E3F-9143-E80E8285E173}" srcOrd="3" destOrd="0" presId="urn:microsoft.com/office/officeart/2005/8/layout/hProcess3"/>
    <dgm:cxn modelId="{785398A5-E951-4209-B916-011740AD49EC}" type="presParOf" srcId="{8C8EF287-8322-4653-A65F-96578C42C166}" destId="{914CACEB-04A9-412C-95DD-C1D8382C32A4}" srcOrd="2" destOrd="0" presId="urn:microsoft.com/office/officeart/2005/8/layout/hProcess3"/>
    <dgm:cxn modelId="{02269A87-EEA9-48B8-A722-BCC02F4CC41E}" type="presParOf" srcId="{8C8EF287-8322-4653-A65F-96578C42C166}" destId="{A032BE48-0730-47F1-B6FE-31288F9DE612}" srcOrd="3" destOrd="0" presId="urn:microsoft.com/office/officeart/2005/8/layout/hProcess3"/>
    <dgm:cxn modelId="{1C5487C9-A4F7-4DCC-98B4-563793C833D5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2Lef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err="1" smtClean="0">
              <a:solidFill>
                <a:schemeClr val="bg1"/>
              </a:solidFill>
            </a:rPr>
            <a:t>єванг</a:t>
          </a:r>
          <a:r>
            <a:rPr lang="uk-UA" sz="2800" dirty="0" smtClean="0">
              <a:solidFill>
                <a:schemeClr val="bg1"/>
              </a:solidFill>
            </a:rPr>
            <a:t>. через дружбу (80%)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 val="rev"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4FCA6C08-F646-4F7F-BC4E-C0B719846722}" type="presOf" srcId="{8AE87E06-54CE-46D7-841B-682A7457449F}" destId="{684B8CDA-65E2-4BCB-86ED-F3B11D493B40}" srcOrd="0" destOrd="0" presId="urn:microsoft.com/office/officeart/2005/8/layout/hProcess3"/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D126F317-549E-4693-A06A-E42CD3EF3958}" type="presOf" srcId="{EB3969AA-8274-49B2-BF59-E221F3FB805B}" destId="{1E1E6BB9-3A03-45F2-8A94-080FDB4AC616}" srcOrd="0" destOrd="0" presId="urn:microsoft.com/office/officeart/2005/8/layout/hProcess3"/>
    <dgm:cxn modelId="{E9A24DAB-88AB-4A89-9000-82372B1EF82D}" type="presParOf" srcId="{1E1E6BB9-3A03-45F2-8A94-080FDB4AC616}" destId="{55C6E4BE-D590-4F98-A406-B3ECB1FD9C54}" srcOrd="0" destOrd="0" presId="urn:microsoft.com/office/officeart/2005/8/layout/hProcess3"/>
    <dgm:cxn modelId="{5FFF692D-9A0D-4C42-B7DD-C45E29AA377D}" type="presParOf" srcId="{1E1E6BB9-3A03-45F2-8A94-080FDB4AC616}" destId="{8C8EF287-8322-4653-A65F-96578C42C166}" srcOrd="1" destOrd="0" presId="urn:microsoft.com/office/officeart/2005/8/layout/hProcess3"/>
    <dgm:cxn modelId="{AE26D9C7-EE70-46CD-84A9-41311C61783E}" type="presParOf" srcId="{8C8EF287-8322-4653-A65F-96578C42C166}" destId="{4350BDA7-C038-4742-95D6-6357E54D23F0}" srcOrd="0" destOrd="0" presId="urn:microsoft.com/office/officeart/2005/8/layout/hProcess3"/>
    <dgm:cxn modelId="{A060E344-AE34-4DB2-A1BF-EBBED4582E3B}" type="presParOf" srcId="{8C8EF287-8322-4653-A65F-96578C42C166}" destId="{056E5D71-A05F-4776-B9D5-43D79DD7D135}" srcOrd="1" destOrd="0" presId="urn:microsoft.com/office/officeart/2005/8/layout/hProcess3"/>
    <dgm:cxn modelId="{20F19AD4-6448-4412-BF98-970AF6E22371}" type="presParOf" srcId="{056E5D71-A05F-4776-B9D5-43D79DD7D135}" destId="{45EFA3A1-5455-43C4-ACE1-80CFA1DE3865}" srcOrd="0" destOrd="0" presId="urn:microsoft.com/office/officeart/2005/8/layout/hProcess3"/>
    <dgm:cxn modelId="{F570F1A3-AA20-427F-89A7-358549D680E5}" type="presParOf" srcId="{056E5D71-A05F-4776-B9D5-43D79DD7D135}" destId="{684B8CDA-65E2-4BCB-86ED-F3B11D493B40}" srcOrd="1" destOrd="0" presId="urn:microsoft.com/office/officeart/2005/8/layout/hProcess3"/>
    <dgm:cxn modelId="{7BFBC8D2-6E1B-4B87-BA10-A5EB5DC6C953}" type="presParOf" srcId="{056E5D71-A05F-4776-B9D5-43D79DD7D135}" destId="{56A7CA70-D274-4431-A551-195F8D89A018}" srcOrd="2" destOrd="0" presId="urn:microsoft.com/office/officeart/2005/8/layout/hProcess3"/>
    <dgm:cxn modelId="{9F92247C-71E5-4A0C-A34B-D18D780DC370}" type="presParOf" srcId="{056E5D71-A05F-4776-B9D5-43D79DD7D135}" destId="{8DDF5BB4-B2C3-4E3F-9143-E80E8285E173}" srcOrd="3" destOrd="0" presId="urn:microsoft.com/office/officeart/2005/8/layout/hProcess3"/>
    <dgm:cxn modelId="{C74A8F74-A9F5-4DF8-B149-BFBB365C18A6}" type="presParOf" srcId="{8C8EF287-8322-4653-A65F-96578C42C166}" destId="{914CACEB-04A9-412C-95DD-C1D8382C32A4}" srcOrd="2" destOrd="0" presId="urn:microsoft.com/office/officeart/2005/8/layout/hProcess3"/>
    <dgm:cxn modelId="{8F9DC647-A1F3-4F27-8AEE-67543A723332}" type="presParOf" srcId="{8C8EF287-8322-4653-A65F-96578C42C166}" destId="{A032BE48-0730-47F1-B6FE-31288F9DE612}" srcOrd="3" destOrd="0" presId="urn:microsoft.com/office/officeart/2005/8/layout/hProcess3"/>
    <dgm:cxn modelId="{900B3995-64B6-48EC-9B4E-DFD1714EDA3E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1Righ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bg1"/>
              </a:solidFill>
            </a:rPr>
            <a:t>богослужіння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0446A209-2357-46E8-9F80-25BBFE2F65B4}" type="presOf" srcId="{8AE87E06-54CE-46D7-841B-682A7457449F}" destId="{684B8CDA-65E2-4BCB-86ED-F3B11D493B40}" srcOrd="0" destOrd="0" presId="urn:microsoft.com/office/officeart/2005/8/layout/hProcess3"/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016841EF-68B5-4AD1-B9BC-163A6C1DBAAC}" type="presOf" srcId="{EB3969AA-8274-49B2-BF59-E221F3FB805B}" destId="{1E1E6BB9-3A03-45F2-8A94-080FDB4AC616}" srcOrd="0" destOrd="0" presId="urn:microsoft.com/office/officeart/2005/8/layout/hProcess3"/>
    <dgm:cxn modelId="{F6B6F0D0-6F03-452B-BA11-F6FA01AD113D}" type="presParOf" srcId="{1E1E6BB9-3A03-45F2-8A94-080FDB4AC616}" destId="{55C6E4BE-D590-4F98-A406-B3ECB1FD9C54}" srcOrd="0" destOrd="0" presId="urn:microsoft.com/office/officeart/2005/8/layout/hProcess3"/>
    <dgm:cxn modelId="{858A37B3-B0C0-4D9E-8E23-489CCD99DF64}" type="presParOf" srcId="{1E1E6BB9-3A03-45F2-8A94-080FDB4AC616}" destId="{8C8EF287-8322-4653-A65F-96578C42C166}" srcOrd="1" destOrd="0" presId="urn:microsoft.com/office/officeart/2005/8/layout/hProcess3"/>
    <dgm:cxn modelId="{B1476403-A74B-4656-8CCF-6C463265462E}" type="presParOf" srcId="{8C8EF287-8322-4653-A65F-96578C42C166}" destId="{4350BDA7-C038-4742-95D6-6357E54D23F0}" srcOrd="0" destOrd="0" presId="urn:microsoft.com/office/officeart/2005/8/layout/hProcess3"/>
    <dgm:cxn modelId="{9935903E-44DD-4ED4-AE71-0A51829519EC}" type="presParOf" srcId="{8C8EF287-8322-4653-A65F-96578C42C166}" destId="{056E5D71-A05F-4776-B9D5-43D79DD7D135}" srcOrd="1" destOrd="0" presId="urn:microsoft.com/office/officeart/2005/8/layout/hProcess3"/>
    <dgm:cxn modelId="{24F27B7F-0C6C-4A03-B8FE-CEA99834BAAA}" type="presParOf" srcId="{056E5D71-A05F-4776-B9D5-43D79DD7D135}" destId="{45EFA3A1-5455-43C4-ACE1-80CFA1DE3865}" srcOrd="0" destOrd="0" presId="urn:microsoft.com/office/officeart/2005/8/layout/hProcess3"/>
    <dgm:cxn modelId="{6A45512F-04B5-44B3-BE2B-D93F975BF43D}" type="presParOf" srcId="{056E5D71-A05F-4776-B9D5-43D79DD7D135}" destId="{684B8CDA-65E2-4BCB-86ED-F3B11D493B40}" srcOrd="1" destOrd="0" presId="urn:microsoft.com/office/officeart/2005/8/layout/hProcess3"/>
    <dgm:cxn modelId="{6C79C3E0-F86D-4D84-8E44-DC09805844BF}" type="presParOf" srcId="{056E5D71-A05F-4776-B9D5-43D79DD7D135}" destId="{56A7CA70-D274-4431-A551-195F8D89A018}" srcOrd="2" destOrd="0" presId="urn:microsoft.com/office/officeart/2005/8/layout/hProcess3"/>
    <dgm:cxn modelId="{381164BC-F10C-4451-8555-A3325F4294AD}" type="presParOf" srcId="{056E5D71-A05F-4776-B9D5-43D79DD7D135}" destId="{8DDF5BB4-B2C3-4E3F-9143-E80E8285E173}" srcOrd="3" destOrd="0" presId="urn:microsoft.com/office/officeart/2005/8/layout/hProcess3"/>
    <dgm:cxn modelId="{08FC6EF5-62FB-4D39-9F91-3707BEB01DCA}" type="presParOf" srcId="{8C8EF287-8322-4653-A65F-96578C42C166}" destId="{914CACEB-04A9-412C-95DD-C1D8382C32A4}" srcOrd="2" destOrd="0" presId="urn:microsoft.com/office/officeart/2005/8/layout/hProcess3"/>
    <dgm:cxn modelId="{4F10D9AD-7552-46C2-8F17-269FF0255F54}" type="presParOf" srcId="{8C8EF287-8322-4653-A65F-96578C42C166}" destId="{A032BE48-0730-47F1-B6FE-31288F9DE612}" srcOrd="3" destOrd="0" presId="urn:microsoft.com/office/officeart/2005/8/layout/hProcess3"/>
    <dgm:cxn modelId="{D9E17AA4-F5E0-442F-83A1-88F31FF2080D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1Righ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bg1"/>
              </a:solidFill>
            </a:rPr>
            <a:t>Соціальне служіння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 custLinFactNeighborY="112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17856880-E514-4605-AF81-F31C466326CF}" type="presOf" srcId="{EB3969AA-8274-49B2-BF59-E221F3FB805B}" destId="{1E1E6BB9-3A03-45F2-8A94-080FDB4AC616}" srcOrd="0" destOrd="0" presId="urn:microsoft.com/office/officeart/2005/8/layout/hProcess3"/>
    <dgm:cxn modelId="{8019E29A-CC2E-447E-A265-55BBBE2FDE75}" type="presOf" srcId="{8AE87E06-54CE-46D7-841B-682A7457449F}" destId="{684B8CDA-65E2-4BCB-86ED-F3B11D493B40}" srcOrd="0" destOrd="0" presId="urn:microsoft.com/office/officeart/2005/8/layout/hProcess3"/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33039E57-0435-4F94-9001-267ECAD23F96}" type="presParOf" srcId="{1E1E6BB9-3A03-45F2-8A94-080FDB4AC616}" destId="{55C6E4BE-D590-4F98-A406-B3ECB1FD9C54}" srcOrd="0" destOrd="0" presId="urn:microsoft.com/office/officeart/2005/8/layout/hProcess3"/>
    <dgm:cxn modelId="{ECC0CB9A-104B-4658-ABC1-275E2190E307}" type="presParOf" srcId="{1E1E6BB9-3A03-45F2-8A94-080FDB4AC616}" destId="{8C8EF287-8322-4653-A65F-96578C42C166}" srcOrd="1" destOrd="0" presId="urn:microsoft.com/office/officeart/2005/8/layout/hProcess3"/>
    <dgm:cxn modelId="{10DA696E-E8A9-40E9-A46B-D462503E18B0}" type="presParOf" srcId="{8C8EF287-8322-4653-A65F-96578C42C166}" destId="{4350BDA7-C038-4742-95D6-6357E54D23F0}" srcOrd="0" destOrd="0" presId="urn:microsoft.com/office/officeart/2005/8/layout/hProcess3"/>
    <dgm:cxn modelId="{9821FC00-F3C0-4FF7-95BB-79C4215A06B9}" type="presParOf" srcId="{8C8EF287-8322-4653-A65F-96578C42C166}" destId="{056E5D71-A05F-4776-B9D5-43D79DD7D135}" srcOrd="1" destOrd="0" presId="urn:microsoft.com/office/officeart/2005/8/layout/hProcess3"/>
    <dgm:cxn modelId="{C1A9589E-9BCF-41AE-9369-B9EC42E007F6}" type="presParOf" srcId="{056E5D71-A05F-4776-B9D5-43D79DD7D135}" destId="{45EFA3A1-5455-43C4-ACE1-80CFA1DE3865}" srcOrd="0" destOrd="0" presId="urn:microsoft.com/office/officeart/2005/8/layout/hProcess3"/>
    <dgm:cxn modelId="{28B5789E-3575-4612-BE2C-F0846CD430C3}" type="presParOf" srcId="{056E5D71-A05F-4776-B9D5-43D79DD7D135}" destId="{684B8CDA-65E2-4BCB-86ED-F3B11D493B40}" srcOrd="1" destOrd="0" presId="urn:microsoft.com/office/officeart/2005/8/layout/hProcess3"/>
    <dgm:cxn modelId="{F1E9D350-D750-4EC0-9246-6E92CA713024}" type="presParOf" srcId="{056E5D71-A05F-4776-B9D5-43D79DD7D135}" destId="{56A7CA70-D274-4431-A551-195F8D89A018}" srcOrd="2" destOrd="0" presId="urn:microsoft.com/office/officeart/2005/8/layout/hProcess3"/>
    <dgm:cxn modelId="{757A7EE1-DB91-4930-AB9C-FF976B2E9CB4}" type="presParOf" srcId="{056E5D71-A05F-4776-B9D5-43D79DD7D135}" destId="{8DDF5BB4-B2C3-4E3F-9143-E80E8285E173}" srcOrd="3" destOrd="0" presId="urn:microsoft.com/office/officeart/2005/8/layout/hProcess3"/>
    <dgm:cxn modelId="{59A64D7D-6E07-4246-8592-5C85E5765B38}" type="presParOf" srcId="{8C8EF287-8322-4653-A65F-96578C42C166}" destId="{914CACEB-04A9-412C-95DD-C1D8382C32A4}" srcOrd="2" destOrd="0" presId="urn:microsoft.com/office/officeart/2005/8/layout/hProcess3"/>
    <dgm:cxn modelId="{3AFE2ACE-C9B9-4881-B2B5-3393905E721B}" type="presParOf" srcId="{8C8EF287-8322-4653-A65F-96578C42C166}" destId="{A032BE48-0730-47F1-B6FE-31288F9DE612}" srcOrd="3" destOrd="0" presId="urn:microsoft.com/office/officeart/2005/8/layout/hProcess3"/>
    <dgm:cxn modelId="{3A75487C-C094-49A8-B9E4-5BAEDAFD60BC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B3969AA-8274-49B2-BF59-E221F3FB805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isometricOffAxis2Left"/>
          <a:lightRig rig="threePt" dir="t"/>
        </a:scene3d>
      </dgm:spPr>
    </dgm:pt>
    <dgm:pt modelId="{8AE87E06-54CE-46D7-841B-682A7457449F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bg1"/>
              </a:solidFill>
            </a:rPr>
            <a:t>Масові акції</a:t>
          </a:r>
          <a:endParaRPr lang="uk-UA" sz="2800" dirty="0">
            <a:solidFill>
              <a:schemeClr val="bg1"/>
            </a:solidFill>
          </a:endParaRPr>
        </a:p>
      </dgm:t>
    </dgm:pt>
    <dgm:pt modelId="{C6B4D602-DFA2-4152-8F87-E3D3E6BCFFE2}" type="parTrans" cxnId="{E8325C40-4D53-406A-8427-515C41D74912}">
      <dgm:prSet/>
      <dgm:spPr/>
      <dgm:t>
        <a:bodyPr/>
        <a:lstStyle/>
        <a:p>
          <a:endParaRPr lang="uk-UA"/>
        </a:p>
      </dgm:t>
    </dgm:pt>
    <dgm:pt modelId="{ADD12612-B922-450F-A4CD-F54F47E35FDF}" type="sibTrans" cxnId="{E8325C40-4D53-406A-8427-515C41D74912}">
      <dgm:prSet/>
      <dgm:spPr/>
      <dgm:t>
        <a:bodyPr/>
        <a:lstStyle/>
        <a:p>
          <a:endParaRPr lang="uk-UA"/>
        </a:p>
      </dgm:t>
    </dgm:pt>
    <dgm:pt modelId="{1E1E6BB9-3A03-45F2-8A94-080FDB4AC616}" type="pres">
      <dgm:prSet presAssocID="{EB3969AA-8274-49B2-BF59-E221F3FB805B}" presName="Name0" presStyleCnt="0">
        <dgm:presLayoutVars>
          <dgm:dir val="rev"/>
          <dgm:animLvl val="lvl"/>
          <dgm:resizeHandles val="exact"/>
        </dgm:presLayoutVars>
      </dgm:prSet>
      <dgm:spPr/>
    </dgm:pt>
    <dgm:pt modelId="{55C6E4BE-D590-4F98-A406-B3ECB1FD9C54}" type="pres">
      <dgm:prSet presAssocID="{EB3969AA-8274-49B2-BF59-E221F3FB805B}" presName="dummy" presStyleCnt="0"/>
      <dgm:spPr/>
    </dgm:pt>
    <dgm:pt modelId="{8C8EF287-8322-4653-A65F-96578C42C166}" type="pres">
      <dgm:prSet presAssocID="{EB3969AA-8274-49B2-BF59-E221F3FB805B}" presName="linH" presStyleCnt="0"/>
      <dgm:spPr/>
    </dgm:pt>
    <dgm:pt modelId="{4350BDA7-C038-4742-95D6-6357E54D23F0}" type="pres">
      <dgm:prSet presAssocID="{EB3969AA-8274-49B2-BF59-E221F3FB805B}" presName="padding1" presStyleCnt="0"/>
      <dgm:spPr/>
    </dgm:pt>
    <dgm:pt modelId="{056E5D71-A05F-4776-B9D5-43D79DD7D135}" type="pres">
      <dgm:prSet presAssocID="{8AE87E06-54CE-46D7-841B-682A7457449F}" presName="linV" presStyleCnt="0"/>
      <dgm:spPr/>
    </dgm:pt>
    <dgm:pt modelId="{45EFA3A1-5455-43C4-ACE1-80CFA1DE3865}" type="pres">
      <dgm:prSet presAssocID="{8AE87E06-54CE-46D7-841B-682A7457449F}" presName="spVertical1" presStyleCnt="0"/>
      <dgm:spPr/>
    </dgm:pt>
    <dgm:pt modelId="{684B8CDA-65E2-4BCB-86ED-F3B11D493B40}" type="pres">
      <dgm:prSet presAssocID="{8AE87E06-54CE-46D7-841B-682A7457449F}" presName="parTx" presStyleLbl="revTx" presStyleIdx="0" presStyleCnt="1" custLinFactNeighborX="40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A7CA70-D274-4431-A551-195F8D89A018}" type="pres">
      <dgm:prSet presAssocID="{8AE87E06-54CE-46D7-841B-682A7457449F}" presName="spVertical2" presStyleCnt="0"/>
      <dgm:spPr/>
    </dgm:pt>
    <dgm:pt modelId="{8DDF5BB4-B2C3-4E3F-9143-E80E8285E173}" type="pres">
      <dgm:prSet presAssocID="{8AE87E06-54CE-46D7-841B-682A7457449F}" presName="spVertical3" presStyleCnt="0"/>
      <dgm:spPr/>
    </dgm:pt>
    <dgm:pt modelId="{914CACEB-04A9-412C-95DD-C1D8382C32A4}" type="pres">
      <dgm:prSet presAssocID="{EB3969AA-8274-49B2-BF59-E221F3FB805B}" presName="padding2" presStyleCnt="0"/>
      <dgm:spPr/>
    </dgm:pt>
    <dgm:pt modelId="{A032BE48-0730-47F1-B6FE-31288F9DE612}" type="pres">
      <dgm:prSet presAssocID="{EB3969AA-8274-49B2-BF59-E221F3FB805B}" presName="negArrow" presStyleCnt="0"/>
      <dgm:spPr/>
    </dgm:pt>
    <dgm:pt modelId="{AF0B49C7-AB18-4F88-99A6-951F5ACDF108}" type="pres">
      <dgm:prSet presAssocID="{EB3969AA-8274-49B2-BF59-E221F3FB805B}" presName="backgroundArrow" presStyleLbl="node1" presStyleIdx="0" presStyleCnt="1" custScaleY="384424"/>
      <dgm:spPr/>
    </dgm:pt>
  </dgm:ptLst>
  <dgm:cxnLst>
    <dgm:cxn modelId="{21B599C8-6E66-41A5-BE10-0181C35BEF93}" type="presOf" srcId="{EB3969AA-8274-49B2-BF59-E221F3FB805B}" destId="{1E1E6BB9-3A03-45F2-8A94-080FDB4AC616}" srcOrd="0" destOrd="0" presId="urn:microsoft.com/office/officeart/2005/8/layout/hProcess3"/>
    <dgm:cxn modelId="{3ACA260D-0357-459A-8999-AC39AB064F40}" type="presOf" srcId="{8AE87E06-54CE-46D7-841B-682A7457449F}" destId="{684B8CDA-65E2-4BCB-86ED-F3B11D493B40}" srcOrd="0" destOrd="0" presId="urn:microsoft.com/office/officeart/2005/8/layout/hProcess3"/>
    <dgm:cxn modelId="{E8325C40-4D53-406A-8427-515C41D74912}" srcId="{EB3969AA-8274-49B2-BF59-E221F3FB805B}" destId="{8AE87E06-54CE-46D7-841B-682A7457449F}" srcOrd="0" destOrd="0" parTransId="{C6B4D602-DFA2-4152-8F87-E3D3E6BCFFE2}" sibTransId="{ADD12612-B922-450F-A4CD-F54F47E35FDF}"/>
    <dgm:cxn modelId="{7271E9E4-5656-4707-B58A-CAD720FC3E3F}" type="presParOf" srcId="{1E1E6BB9-3A03-45F2-8A94-080FDB4AC616}" destId="{55C6E4BE-D590-4F98-A406-B3ECB1FD9C54}" srcOrd="0" destOrd="0" presId="urn:microsoft.com/office/officeart/2005/8/layout/hProcess3"/>
    <dgm:cxn modelId="{4447598B-5D59-479E-8DF6-E992439CE33F}" type="presParOf" srcId="{1E1E6BB9-3A03-45F2-8A94-080FDB4AC616}" destId="{8C8EF287-8322-4653-A65F-96578C42C166}" srcOrd="1" destOrd="0" presId="urn:microsoft.com/office/officeart/2005/8/layout/hProcess3"/>
    <dgm:cxn modelId="{848E21BD-0660-4B00-AF9A-AC30FF55A9A2}" type="presParOf" srcId="{8C8EF287-8322-4653-A65F-96578C42C166}" destId="{4350BDA7-C038-4742-95D6-6357E54D23F0}" srcOrd="0" destOrd="0" presId="urn:microsoft.com/office/officeart/2005/8/layout/hProcess3"/>
    <dgm:cxn modelId="{C957D445-774F-47E4-BD1B-F2E421D017D4}" type="presParOf" srcId="{8C8EF287-8322-4653-A65F-96578C42C166}" destId="{056E5D71-A05F-4776-B9D5-43D79DD7D135}" srcOrd="1" destOrd="0" presId="urn:microsoft.com/office/officeart/2005/8/layout/hProcess3"/>
    <dgm:cxn modelId="{EEB483D7-523B-4449-8FA4-BA3EA588111E}" type="presParOf" srcId="{056E5D71-A05F-4776-B9D5-43D79DD7D135}" destId="{45EFA3A1-5455-43C4-ACE1-80CFA1DE3865}" srcOrd="0" destOrd="0" presId="urn:microsoft.com/office/officeart/2005/8/layout/hProcess3"/>
    <dgm:cxn modelId="{7E76D9DA-4785-4F66-ADC6-5135B1E68B97}" type="presParOf" srcId="{056E5D71-A05F-4776-B9D5-43D79DD7D135}" destId="{684B8CDA-65E2-4BCB-86ED-F3B11D493B40}" srcOrd="1" destOrd="0" presId="urn:microsoft.com/office/officeart/2005/8/layout/hProcess3"/>
    <dgm:cxn modelId="{EB63A24E-7AF5-4D2F-902C-591846AE1145}" type="presParOf" srcId="{056E5D71-A05F-4776-B9D5-43D79DD7D135}" destId="{56A7CA70-D274-4431-A551-195F8D89A018}" srcOrd="2" destOrd="0" presId="urn:microsoft.com/office/officeart/2005/8/layout/hProcess3"/>
    <dgm:cxn modelId="{18A49588-6874-4402-8B98-BE4C26360D77}" type="presParOf" srcId="{056E5D71-A05F-4776-B9D5-43D79DD7D135}" destId="{8DDF5BB4-B2C3-4E3F-9143-E80E8285E173}" srcOrd="3" destOrd="0" presId="urn:microsoft.com/office/officeart/2005/8/layout/hProcess3"/>
    <dgm:cxn modelId="{B75096C4-EC2F-4D56-8D1E-78013F48FC76}" type="presParOf" srcId="{8C8EF287-8322-4653-A65F-96578C42C166}" destId="{914CACEB-04A9-412C-95DD-C1D8382C32A4}" srcOrd="2" destOrd="0" presId="urn:microsoft.com/office/officeart/2005/8/layout/hProcess3"/>
    <dgm:cxn modelId="{7794F6A0-0583-4C62-916D-2E638D4C9807}" type="presParOf" srcId="{8C8EF287-8322-4653-A65F-96578C42C166}" destId="{A032BE48-0730-47F1-B6FE-31288F9DE612}" srcOrd="3" destOrd="0" presId="urn:microsoft.com/office/officeart/2005/8/layout/hProcess3"/>
    <dgm:cxn modelId="{84338DFC-7961-47D3-846A-B80C6623A6E7}" type="presParOf" srcId="{8C8EF287-8322-4653-A65F-96578C42C166}" destId="{AF0B49C7-AB18-4F88-99A6-951F5ACDF1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20051" y="323921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1"/>
              </a:solidFill>
            </a:rPr>
            <a:t>богослужіння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20051" y="323921"/>
        <a:ext cx="3024537" cy="647843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lef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69963" y="323921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2Lef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err="1" smtClean="0">
              <a:solidFill>
                <a:schemeClr val="bg1"/>
              </a:solidFill>
            </a:rPr>
            <a:t>єванг</a:t>
          </a:r>
          <a:r>
            <a:rPr lang="uk-UA" sz="2800" kern="1200" dirty="0" smtClean="0">
              <a:solidFill>
                <a:schemeClr val="bg1"/>
              </a:solidFill>
            </a:rPr>
            <a:t>. через дружбу (80%)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69963" y="323921"/>
        <a:ext cx="3024537" cy="647843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20051" y="323921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1"/>
              </a:solidFill>
            </a:rPr>
            <a:t>богослужіння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20051" y="323921"/>
        <a:ext cx="3024537" cy="647843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20051" y="360269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1"/>
              </a:solidFill>
            </a:rPr>
            <a:t>Соціальне служіння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20051" y="360269"/>
        <a:ext cx="3024537" cy="647843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lef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69963" y="323921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2Lef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1"/>
              </a:solidFill>
            </a:rPr>
            <a:t>Масові акції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69963" y="323921"/>
        <a:ext cx="3024537" cy="647843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lef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69963" y="323921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2Lef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err="1" smtClean="0">
              <a:solidFill>
                <a:schemeClr val="bg1"/>
              </a:solidFill>
            </a:rPr>
            <a:t>єванг</a:t>
          </a:r>
          <a:r>
            <a:rPr lang="uk-UA" sz="2800" kern="1200" dirty="0" smtClean="0">
              <a:solidFill>
                <a:schemeClr val="bg1"/>
              </a:solidFill>
            </a:rPr>
            <a:t>. через дружбу (80%)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69963" y="323921"/>
        <a:ext cx="3024537" cy="647843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4603" y="0"/>
          <a:ext cx="4706809" cy="1383928"/>
        </a:xfrm>
        <a:prstGeom prst="lef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509251" y="328501"/>
          <a:ext cx="3980563" cy="657002"/>
        </a:xfrm>
        <a:prstGeom prst="rect">
          <a:avLst/>
        </a:prstGeom>
        <a:noFill/>
        <a:ln>
          <a:noFill/>
        </a:ln>
        <a:effectLst/>
        <a:scene3d>
          <a:camera prst="isometricOffAxis2Lef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1"/>
              </a:solidFill>
            </a:rPr>
            <a:t>Сімейне служіння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509251" y="328501"/>
        <a:ext cx="3980563" cy="657002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20051" y="323921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1"/>
              </a:solidFill>
            </a:rPr>
            <a:t>богослужіння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20051" y="323921"/>
        <a:ext cx="3024537" cy="647843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20051" y="360269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1"/>
              </a:solidFill>
            </a:rPr>
            <a:t>Соціальне служіння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20051" y="360269"/>
        <a:ext cx="3024537" cy="647843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lef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69963" y="323921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2Lef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1"/>
              </a:solidFill>
            </a:rPr>
            <a:t>Масові акції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69963" y="323921"/>
        <a:ext cx="3024537" cy="647843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lef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69963" y="323921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2Lef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err="1" smtClean="0">
              <a:solidFill>
                <a:schemeClr val="bg1"/>
              </a:solidFill>
            </a:rPr>
            <a:t>єванг</a:t>
          </a:r>
          <a:r>
            <a:rPr lang="uk-UA" sz="2800" kern="1200" dirty="0" smtClean="0">
              <a:solidFill>
                <a:schemeClr val="bg1"/>
              </a:solidFill>
            </a:rPr>
            <a:t>. через дружбу (80%)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69963" y="323921"/>
        <a:ext cx="3024537" cy="64784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20051" y="323921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1"/>
              </a:solidFill>
            </a:rPr>
            <a:t>богослужіння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20051" y="323921"/>
        <a:ext cx="3024537" cy="647843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4603" y="0"/>
          <a:ext cx="4706809" cy="1383928"/>
        </a:xfrm>
        <a:prstGeom prst="lef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509251" y="328501"/>
          <a:ext cx="3980563" cy="657002"/>
        </a:xfrm>
        <a:prstGeom prst="rect">
          <a:avLst/>
        </a:prstGeom>
        <a:noFill/>
        <a:ln>
          <a:noFill/>
        </a:ln>
        <a:effectLst/>
        <a:scene3d>
          <a:camera prst="isometricOffAxis2Lef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1"/>
              </a:solidFill>
            </a:rPr>
            <a:t>Сімейне служіння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509251" y="328501"/>
        <a:ext cx="3980563" cy="65700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20051" y="360269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1"/>
              </a:solidFill>
            </a:rPr>
            <a:t>Соціальне служіння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20051" y="360269"/>
        <a:ext cx="3024537" cy="64784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20051" y="323921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1"/>
              </a:solidFill>
            </a:rPr>
            <a:t>богослужіння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20051" y="323921"/>
        <a:ext cx="3024537" cy="64784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20051" y="360269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1"/>
              </a:solidFill>
            </a:rPr>
            <a:t>Соціальне служіння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20051" y="360269"/>
        <a:ext cx="3024537" cy="64784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lef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69963" y="323921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2Lef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err="1" smtClean="0">
              <a:solidFill>
                <a:schemeClr val="bg1"/>
              </a:solidFill>
            </a:rPr>
            <a:t>єванг</a:t>
          </a:r>
          <a:r>
            <a:rPr lang="uk-UA" sz="2800" kern="1200" dirty="0" smtClean="0">
              <a:solidFill>
                <a:schemeClr val="bg1"/>
              </a:solidFill>
            </a:rPr>
            <a:t>. через дружбу (80%)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69963" y="323921"/>
        <a:ext cx="3024537" cy="64784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20051" y="323921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1"/>
              </a:solidFill>
            </a:rPr>
            <a:t>богослужіння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20051" y="323921"/>
        <a:ext cx="3024537" cy="647843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20051" y="360269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1"/>
              </a:solidFill>
            </a:rPr>
            <a:t>Соціальне служіння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20051" y="360269"/>
        <a:ext cx="3024537" cy="647843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B49C7-AB18-4F88-99A6-951F5ACDF108}">
      <dsp:nvSpPr>
        <dsp:cNvPr id="0" name=""/>
        <dsp:cNvSpPr/>
      </dsp:nvSpPr>
      <dsp:spPr>
        <a:xfrm>
          <a:off x="3584" y="0"/>
          <a:ext cx="3665238" cy="1383928"/>
        </a:xfrm>
        <a:prstGeom prst="lef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8CDA-65E2-4BCB-86ED-F3B11D493B40}">
      <dsp:nvSpPr>
        <dsp:cNvPr id="0" name=""/>
        <dsp:cNvSpPr/>
      </dsp:nvSpPr>
      <dsp:spPr>
        <a:xfrm>
          <a:off x="469963" y="323921"/>
          <a:ext cx="3024537" cy="647843"/>
        </a:xfrm>
        <a:prstGeom prst="rect">
          <a:avLst/>
        </a:prstGeom>
        <a:noFill/>
        <a:ln>
          <a:noFill/>
        </a:ln>
        <a:effectLst/>
        <a:scene3d>
          <a:camera prst="isometricOffAxis2Left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bg1"/>
              </a:solidFill>
            </a:rPr>
            <a:t>Масові акції</a:t>
          </a:r>
          <a:endParaRPr lang="uk-UA" sz="2800" kern="1200" dirty="0">
            <a:solidFill>
              <a:schemeClr val="bg1"/>
            </a:solidFill>
          </a:endParaRPr>
        </a:p>
      </dsp:txBody>
      <dsp:txXfrm>
        <a:off x="469963" y="323921"/>
        <a:ext cx="3024537" cy="6478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13C74-8CCB-442A-882C-AE8B012DFEA7}" type="datetimeFigureOut">
              <a:rPr lang="uk-UA" smtClean="0"/>
              <a:pPr/>
              <a:t>08.12.2011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D2A0C-D259-40FD-8981-33227E880889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D2A0C-D259-40FD-8981-33227E880889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D2A0C-D259-40FD-8981-33227E880889}" type="slidenum">
              <a:rPr lang="uk-UA" smtClean="0"/>
              <a:pPr/>
              <a:t>2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D2A0C-D259-40FD-8981-33227E880889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D2A0C-D259-40FD-8981-33227E880889}" type="slidenum">
              <a:rPr lang="uk-UA" smtClean="0"/>
              <a:pPr/>
              <a:t>4</a:t>
            </a:fld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D2A0C-D259-40FD-8981-33227E880889}" type="slidenum">
              <a:rPr lang="uk-UA" smtClean="0"/>
              <a:pPr/>
              <a:t>5</a:t>
            </a:fld>
            <a:endParaRPr 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D2A0C-D259-40FD-8981-33227E880889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D2A0C-D259-40FD-8981-33227E880889}" type="slidenum">
              <a:rPr lang="uk-UA" smtClean="0"/>
              <a:pPr/>
              <a:t>15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62-9F3B-4733-BF49-399834C32417}" type="datetimeFigureOut">
              <a:rPr lang="uk-UA" smtClean="0"/>
              <a:pPr/>
              <a:t>08.12.2011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B0B-5887-4C73-ACAB-E93B41F1AE5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62-9F3B-4733-BF49-399834C32417}" type="datetimeFigureOut">
              <a:rPr lang="uk-UA" smtClean="0"/>
              <a:pPr/>
              <a:t>08.12.2011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B0B-5887-4C73-ACAB-E93B41F1AE5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62-9F3B-4733-BF49-399834C32417}" type="datetimeFigureOut">
              <a:rPr lang="uk-UA" smtClean="0"/>
              <a:pPr/>
              <a:t>08.12.2011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B0B-5887-4C73-ACAB-E93B41F1AE5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62-9F3B-4733-BF49-399834C32417}" type="datetimeFigureOut">
              <a:rPr lang="uk-UA" smtClean="0"/>
              <a:pPr/>
              <a:t>08.12.2011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B0B-5887-4C73-ACAB-E93B41F1AE5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62-9F3B-4733-BF49-399834C32417}" type="datetimeFigureOut">
              <a:rPr lang="uk-UA" smtClean="0"/>
              <a:pPr/>
              <a:t>08.12.2011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B0B-5887-4C73-ACAB-E93B41F1AE5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62-9F3B-4733-BF49-399834C32417}" type="datetimeFigureOut">
              <a:rPr lang="uk-UA" smtClean="0"/>
              <a:pPr/>
              <a:t>08.12.2011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B0B-5887-4C73-ACAB-E93B41F1AE5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62-9F3B-4733-BF49-399834C32417}" type="datetimeFigureOut">
              <a:rPr lang="uk-UA" smtClean="0"/>
              <a:pPr/>
              <a:t>08.12.2011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B0B-5887-4C73-ACAB-E93B41F1AE5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62-9F3B-4733-BF49-399834C32417}" type="datetimeFigureOut">
              <a:rPr lang="uk-UA" smtClean="0"/>
              <a:pPr/>
              <a:t>08.12.2011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B0B-5887-4C73-ACAB-E93B41F1AE5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62-9F3B-4733-BF49-399834C32417}" type="datetimeFigureOut">
              <a:rPr lang="uk-UA" smtClean="0"/>
              <a:pPr/>
              <a:t>08.12.2011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B0B-5887-4C73-ACAB-E93B41F1AE5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62-9F3B-4733-BF49-399834C32417}" type="datetimeFigureOut">
              <a:rPr lang="uk-UA" smtClean="0"/>
              <a:pPr/>
              <a:t>08.12.2011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B0B-5887-4C73-ACAB-E93B41F1AE5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62-9F3B-4733-BF49-399834C32417}" type="datetimeFigureOut">
              <a:rPr lang="uk-UA" smtClean="0"/>
              <a:pPr/>
              <a:t>08.12.2011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B0B-5887-4C73-ACAB-E93B41F1AE5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76762-9F3B-4733-BF49-399834C32417}" type="datetimeFigureOut">
              <a:rPr lang="uk-UA" smtClean="0"/>
              <a:pPr/>
              <a:t>08.12.2011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2BB0B-5887-4C73-ACAB-E93B41F1AE56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image" Target="../media/image3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18" Type="http://schemas.openxmlformats.org/officeDocument/2006/relationships/image" Target="../media/image3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image" Target="../media/image2.jpeg"/><Relationship Id="rId16" Type="http://schemas.openxmlformats.org/officeDocument/2006/relationships/diagramColors" Target="../diagrams/colors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diagramData" Target="../diagrams/data9.xml"/><Relationship Id="rId18" Type="http://schemas.openxmlformats.org/officeDocument/2006/relationships/diagramData" Target="../diagrams/data10.xml"/><Relationship Id="rId3" Type="http://schemas.openxmlformats.org/officeDocument/2006/relationships/diagramData" Target="../diagrams/data7.xml"/><Relationship Id="rId21" Type="http://schemas.openxmlformats.org/officeDocument/2006/relationships/diagramColors" Target="../diagrams/colors10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17" Type="http://schemas.microsoft.com/office/2007/relationships/diagramDrawing" Target="../diagrams/drawing9.xml"/><Relationship Id="rId2" Type="http://schemas.openxmlformats.org/officeDocument/2006/relationships/image" Target="../media/image2.jpeg"/><Relationship Id="rId16" Type="http://schemas.openxmlformats.org/officeDocument/2006/relationships/diagramColors" Target="../diagrams/colors9.xml"/><Relationship Id="rId20" Type="http://schemas.openxmlformats.org/officeDocument/2006/relationships/diagramQuickStyle" Target="../diagrams/quickStyle1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5" Type="http://schemas.openxmlformats.org/officeDocument/2006/relationships/diagramQuickStyle" Target="../diagrams/quickStyle9.xml"/><Relationship Id="rId23" Type="http://schemas.openxmlformats.org/officeDocument/2006/relationships/image" Target="../media/image3.jpeg"/><Relationship Id="rId10" Type="http://schemas.openxmlformats.org/officeDocument/2006/relationships/diagramQuickStyle" Target="../diagrams/quickStyle8.xml"/><Relationship Id="rId19" Type="http://schemas.openxmlformats.org/officeDocument/2006/relationships/diagramLayout" Target="../diagrams/layout10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Relationship Id="rId14" Type="http://schemas.openxmlformats.org/officeDocument/2006/relationships/diagramLayout" Target="../diagrams/layout9.xml"/><Relationship Id="rId22" Type="http://schemas.microsoft.com/office/2007/relationships/diagramDrawing" Target="../diagrams/drawing10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13" Type="http://schemas.openxmlformats.org/officeDocument/2006/relationships/diagramData" Target="../diagrams/data13.xml"/><Relationship Id="rId18" Type="http://schemas.openxmlformats.org/officeDocument/2006/relationships/diagramData" Target="../diagrams/data14.xml"/><Relationship Id="rId26" Type="http://schemas.openxmlformats.org/officeDocument/2006/relationships/diagramColors" Target="../diagrams/colors15.xml"/><Relationship Id="rId3" Type="http://schemas.openxmlformats.org/officeDocument/2006/relationships/diagramData" Target="../diagrams/data11.xml"/><Relationship Id="rId21" Type="http://schemas.openxmlformats.org/officeDocument/2006/relationships/diagramColors" Target="../diagrams/colors14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17" Type="http://schemas.microsoft.com/office/2007/relationships/diagramDrawing" Target="../diagrams/drawing13.xml"/><Relationship Id="rId25" Type="http://schemas.openxmlformats.org/officeDocument/2006/relationships/diagramQuickStyle" Target="../diagrams/quickStyle15.xml"/><Relationship Id="rId2" Type="http://schemas.openxmlformats.org/officeDocument/2006/relationships/image" Target="../media/image2.jpeg"/><Relationship Id="rId16" Type="http://schemas.openxmlformats.org/officeDocument/2006/relationships/diagramColors" Target="../diagrams/colors13.xml"/><Relationship Id="rId20" Type="http://schemas.openxmlformats.org/officeDocument/2006/relationships/diagramQuickStyle" Target="../diagrams/quickStyle1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24" Type="http://schemas.openxmlformats.org/officeDocument/2006/relationships/diagramLayout" Target="../diagrams/layout15.xml"/><Relationship Id="rId5" Type="http://schemas.openxmlformats.org/officeDocument/2006/relationships/diagramQuickStyle" Target="../diagrams/quickStyle11.xml"/><Relationship Id="rId15" Type="http://schemas.openxmlformats.org/officeDocument/2006/relationships/diagramQuickStyle" Target="../diagrams/quickStyle13.xml"/><Relationship Id="rId23" Type="http://schemas.openxmlformats.org/officeDocument/2006/relationships/diagramData" Target="../diagrams/data15.xml"/><Relationship Id="rId28" Type="http://schemas.openxmlformats.org/officeDocument/2006/relationships/image" Target="../media/image3.jpeg"/><Relationship Id="rId10" Type="http://schemas.openxmlformats.org/officeDocument/2006/relationships/diagramQuickStyle" Target="../diagrams/quickStyle12.xml"/><Relationship Id="rId19" Type="http://schemas.openxmlformats.org/officeDocument/2006/relationships/diagramLayout" Target="../diagrams/layout14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Relationship Id="rId14" Type="http://schemas.openxmlformats.org/officeDocument/2006/relationships/diagramLayout" Target="../diagrams/layout13.xml"/><Relationship Id="rId22" Type="http://schemas.microsoft.com/office/2007/relationships/diagramDrawing" Target="../diagrams/drawing14.xml"/><Relationship Id="rId27" Type="http://schemas.microsoft.com/office/2007/relationships/diagramDrawing" Target="../diagrams/drawing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7.xml"/><Relationship Id="rId13" Type="http://schemas.openxmlformats.org/officeDocument/2006/relationships/diagramData" Target="../diagrams/data18.xml"/><Relationship Id="rId18" Type="http://schemas.openxmlformats.org/officeDocument/2006/relationships/diagramData" Target="../diagrams/data19.xml"/><Relationship Id="rId26" Type="http://schemas.openxmlformats.org/officeDocument/2006/relationships/diagramColors" Target="../diagrams/colors20.xml"/><Relationship Id="rId3" Type="http://schemas.openxmlformats.org/officeDocument/2006/relationships/diagramData" Target="../diagrams/data16.xml"/><Relationship Id="rId21" Type="http://schemas.openxmlformats.org/officeDocument/2006/relationships/diagramColors" Target="../diagrams/colors19.xml"/><Relationship Id="rId7" Type="http://schemas.microsoft.com/office/2007/relationships/diagramDrawing" Target="../diagrams/drawing16.xml"/><Relationship Id="rId12" Type="http://schemas.microsoft.com/office/2007/relationships/diagramDrawing" Target="../diagrams/drawing17.xml"/><Relationship Id="rId17" Type="http://schemas.microsoft.com/office/2007/relationships/diagramDrawing" Target="../diagrams/drawing18.xml"/><Relationship Id="rId25" Type="http://schemas.openxmlformats.org/officeDocument/2006/relationships/diagramQuickStyle" Target="../diagrams/quickStyle20.xml"/><Relationship Id="rId2" Type="http://schemas.openxmlformats.org/officeDocument/2006/relationships/image" Target="../media/image2.jpeg"/><Relationship Id="rId16" Type="http://schemas.openxmlformats.org/officeDocument/2006/relationships/diagramColors" Target="../diagrams/colors18.xml"/><Relationship Id="rId20" Type="http://schemas.openxmlformats.org/officeDocument/2006/relationships/diagramQuickStyle" Target="../diagrams/quickStyle1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6.xml"/><Relationship Id="rId11" Type="http://schemas.openxmlformats.org/officeDocument/2006/relationships/diagramColors" Target="../diagrams/colors17.xml"/><Relationship Id="rId24" Type="http://schemas.openxmlformats.org/officeDocument/2006/relationships/diagramLayout" Target="../diagrams/layout20.xml"/><Relationship Id="rId5" Type="http://schemas.openxmlformats.org/officeDocument/2006/relationships/diagramQuickStyle" Target="../diagrams/quickStyle16.xml"/><Relationship Id="rId15" Type="http://schemas.openxmlformats.org/officeDocument/2006/relationships/diagramQuickStyle" Target="../diagrams/quickStyle18.xml"/><Relationship Id="rId23" Type="http://schemas.openxmlformats.org/officeDocument/2006/relationships/diagramData" Target="../diagrams/data20.xml"/><Relationship Id="rId28" Type="http://schemas.openxmlformats.org/officeDocument/2006/relationships/image" Target="../media/image3.jpeg"/><Relationship Id="rId10" Type="http://schemas.openxmlformats.org/officeDocument/2006/relationships/diagramQuickStyle" Target="../diagrams/quickStyle17.xml"/><Relationship Id="rId19" Type="http://schemas.openxmlformats.org/officeDocument/2006/relationships/diagramLayout" Target="../diagrams/layout19.xml"/><Relationship Id="rId4" Type="http://schemas.openxmlformats.org/officeDocument/2006/relationships/diagramLayout" Target="../diagrams/layout16.xml"/><Relationship Id="rId9" Type="http://schemas.openxmlformats.org/officeDocument/2006/relationships/diagramLayout" Target="../diagrams/layout17.xml"/><Relationship Id="rId14" Type="http://schemas.openxmlformats.org/officeDocument/2006/relationships/diagramLayout" Target="../diagrams/layout18.xml"/><Relationship Id="rId22" Type="http://schemas.microsoft.com/office/2007/relationships/diagramDrawing" Target="../diagrams/drawing19.xml"/><Relationship Id="rId27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8136904" cy="230124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як не можливе стає можливим.</a:t>
            </a:r>
            <a:endParaRPr lang="uk-UA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116632" y="216024"/>
            <a:ext cx="9144000" cy="836712"/>
          </a:xfrm>
        </p:spPr>
        <p:txBody>
          <a:bodyPr>
            <a:normAutofit/>
          </a:bodyPr>
          <a:lstStyle/>
          <a:p>
            <a:r>
              <a:rPr lang="uk-UA" sz="3200" b="0" dirty="0" smtClean="0"/>
              <a:t>Богослужіння:</a:t>
            </a:r>
            <a:endParaRPr lang="uk-UA" sz="3200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7848872" cy="5832648"/>
          </a:xfrm>
        </p:spPr>
        <p:txBody>
          <a:bodyPr>
            <a:noAutofit/>
          </a:bodyPr>
          <a:lstStyle/>
          <a:p>
            <a:pPr marL="514350" indent="-514350" algn="l" fontAlgn="base"/>
            <a:r>
              <a:rPr lang="ru-RU" sz="2800" dirty="0" smtClean="0"/>
              <a:t>1. </a:t>
            </a:r>
            <a:r>
              <a:rPr lang="ru-RU" sz="2800" dirty="0" err="1" smtClean="0"/>
              <a:t>Проповідь</a:t>
            </a:r>
            <a:r>
              <a:rPr lang="ru-RU" sz="2800" dirty="0" smtClean="0"/>
              <a:t>  - </a:t>
            </a:r>
            <a:r>
              <a:rPr lang="ru-RU" sz="2800" dirty="0" err="1" smtClean="0"/>
              <a:t>цікава</a:t>
            </a:r>
            <a:r>
              <a:rPr lang="ru-RU" sz="2800" dirty="0" smtClean="0"/>
              <a:t>, актуальна, </a:t>
            </a:r>
            <a:r>
              <a:rPr lang="ru-RU" sz="2800" dirty="0" err="1" smtClean="0"/>
              <a:t>Біблійна</a:t>
            </a:r>
            <a:r>
              <a:rPr lang="ru-RU" sz="2800" dirty="0" smtClean="0"/>
              <a:t>.</a:t>
            </a:r>
          </a:p>
          <a:p>
            <a:pPr marL="514350" indent="-514350" algn="l" fontAlgn="base"/>
            <a:r>
              <a:rPr lang="ru-RU" sz="2800" dirty="0" smtClean="0"/>
              <a:t>2.Проповідують </a:t>
            </a:r>
            <a:r>
              <a:rPr lang="ru-RU" sz="2800" dirty="0" err="1" smtClean="0"/>
              <a:t>ті</a:t>
            </a:r>
            <a:r>
              <a:rPr lang="ru-RU" sz="2800" dirty="0" smtClean="0"/>
              <a:t>, </a:t>
            </a:r>
            <a:r>
              <a:rPr lang="ru-RU" sz="2800" dirty="0" err="1" smtClean="0"/>
              <a:t>хто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відповідні</a:t>
            </a:r>
            <a:r>
              <a:rPr lang="ru-RU" sz="2800" dirty="0" smtClean="0"/>
              <a:t> дари</a:t>
            </a:r>
          </a:p>
          <a:p>
            <a:pPr marL="514350" indent="-514350" algn="l" fontAlgn="base"/>
            <a:r>
              <a:rPr lang="ru-RU" sz="2800" dirty="0" smtClean="0"/>
              <a:t>3. </a:t>
            </a:r>
            <a:r>
              <a:rPr lang="ru-RU" sz="2800" dirty="0" err="1" smtClean="0"/>
              <a:t>Проповідники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залучені</a:t>
            </a:r>
            <a:r>
              <a:rPr lang="ru-RU" sz="2800" dirty="0" smtClean="0"/>
              <a:t> в </a:t>
            </a:r>
            <a:r>
              <a:rPr lang="ru-RU" sz="2800" dirty="0" err="1" smtClean="0"/>
              <a:t>процес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підвищення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кваліфікації</a:t>
            </a:r>
            <a:endParaRPr lang="ru-RU" sz="2800" dirty="0" smtClean="0"/>
          </a:p>
          <a:p>
            <a:pPr algn="l" fontAlgn="base"/>
            <a:r>
              <a:rPr lang="ru-RU" sz="2800" dirty="0" smtClean="0"/>
              <a:t>4. </a:t>
            </a:r>
            <a:r>
              <a:rPr lang="ru-RU" sz="2800" dirty="0" err="1" smtClean="0"/>
              <a:t>Щотижневі</a:t>
            </a:r>
            <a:r>
              <a:rPr lang="ru-RU" sz="2800" dirty="0" smtClean="0"/>
              <a:t> </a:t>
            </a:r>
            <a:r>
              <a:rPr lang="ru-RU" sz="2800" dirty="0" err="1" smtClean="0"/>
              <a:t>гомілетичні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сніданки</a:t>
            </a:r>
            <a:r>
              <a:rPr lang="en-US" sz="2800" dirty="0" smtClean="0"/>
              <a:t>/</a:t>
            </a:r>
            <a:r>
              <a:rPr lang="uk-UA" sz="2800" dirty="0" smtClean="0"/>
              <a:t>вечері</a:t>
            </a:r>
          </a:p>
          <a:p>
            <a:pPr algn="l" fontAlgn="base"/>
            <a:r>
              <a:rPr lang="uk-UA" sz="2800" dirty="0" smtClean="0"/>
              <a:t>5. Хор чи група прославлення? </a:t>
            </a:r>
          </a:p>
          <a:p>
            <a:pPr algn="l" fontAlgn="base"/>
            <a:r>
              <a:rPr lang="uk-UA" sz="2800" dirty="0" smtClean="0"/>
              <a:t>Головне – надихаюче поклоніння, в центрі якого БОГ!</a:t>
            </a:r>
          </a:p>
          <a:p>
            <a:pPr algn="l" fontAlgn="base"/>
            <a:endParaRPr lang="ru-RU" sz="2800" dirty="0" smtClean="0"/>
          </a:p>
          <a:p>
            <a:pPr algn="l" fontAlgn="base"/>
            <a:endParaRPr lang="uk-UA" sz="2800" dirty="0" smtClean="0"/>
          </a:p>
          <a:p>
            <a:pPr algn="l">
              <a:buFontTx/>
              <a:buChar char="-"/>
            </a:pP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tanislav\Desktop\1228047495GdDI8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923928"/>
            <a:ext cx="9144000" cy="11781928"/>
          </a:xfrm>
          <a:prstGeom prst="rect">
            <a:avLst/>
          </a:prstGeom>
          <a:noFill/>
        </p:spPr>
      </p:pic>
      <p:graphicFrame>
        <p:nvGraphicFramePr>
          <p:cNvPr id="6" name="Схема 5"/>
          <p:cNvGraphicFramePr/>
          <p:nvPr/>
        </p:nvGraphicFramePr>
        <p:xfrm>
          <a:off x="35496" y="5141416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395536" y="3573016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Стрелка вверх 11"/>
          <p:cNvSpPr/>
          <p:nvPr/>
        </p:nvSpPr>
        <p:spPr>
          <a:xfrm>
            <a:off x="3347864" y="1916832"/>
            <a:ext cx="2088232" cy="49411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Малі групи</a:t>
            </a:r>
            <a:endParaRPr lang="uk-UA" sz="4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259632" y="764703"/>
            <a:ext cx="1152128" cy="864097"/>
          </a:xfrm>
          <a:prstGeom prst="rect">
            <a:avLst/>
          </a:prstGeom>
          <a:noFill/>
        </p:spPr>
      </p:pic>
      <p:pic>
        <p:nvPicPr>
          <p:cNvPr id="17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12160" y="548680"/>
            <a:ext cx="1152128" cy="864097"/>
          </a:xfrm>
          <a:prstGeom prst="rect">
            <a:avLst/>
          </a:prstGeom>
          <a:noFill/>
        </p:spPr>
      </p:pic>
      <p:pic>
        <p:nvPicPr>
          <p:cNvPr id="18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00192" y="-387424"/>
            <a:ext cx="1152128" cy="864097"/>
          </a:xfrm>
          <a:prstGeom prst="rect">
            <a:avLst/>
          </a:prstGeom>
          <a:noFill/>
        </p:spPr>
      </p:pic>
      <p:pic>
        <p:nvPicPr>
          <p:cNvPr id="19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87624" y="-171400"/>
            <a:ext cx="1152128" cy="864097"/>
          </a:xfrm>
          <a:prstGeom prst="rect">
            <a:avLst/>
          </a:prstGeom>
          <a:noFill/>
        </p:spPr>
      </p:pic>
      <p:pic>
        <p:nvPicPr>
          <p:cNvPr id="20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35896" y="-387424"/>
            <a:ext cx="1152128" cy="864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8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0"/>
            <a:ext cx="8604448" cy="836712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Вплив церкви на суспільство:</a:t>
            </a:r>
            <a:endParaRPr lang="uk-UA" sz="3600" dirty="0"/>
          </a:p>
        </p:txBody>
      </p:sp>
      <p:sp>
        <p:nvSpPr>
          <p:cNvPr id="5" name="Подзаголовок 4"/>
          <p:cNvSpPr txBox="1">
            <a:spLocks noGrp="1"/>
          </p:cNvSpPr>
          <p:nvPr>
            <p:ph type="subTitle" idx="1"/>
          </p:nvPr>
        </p:nvSpPr>
        <p:spPr>
          <a:xfrm>
            <a:off x="107504" y="693167"/>
            <a:ext cx="6048375" cy="13676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ru-RU" sz="4000" dirty="0" smtClean="0">
                <a:latin typeface="Calibri" pitchFamily="34" charset="0"/>
                <a:cs typeface="Calibri" pitchFamily="34" charset="0"/>
              </a:rPr>
              <a:t>Як </a:t>
            </a:r>
            <a:r>
              <a:rPr lang="ru-RU" sz="4000" dirty="0" err="1" smtClean="0">
                <a:latin typeface="Calibri" pitchFamily="34" charset="0"/>
                <a:cs typeface="Calibri" pitchFamily="34" charset="0"/>
              </a:rPr>
              <a:t>Церква</a:t>
            </a:r>
            <a:endParaRPr lang="ru-RU" sz="4000" dirty="0"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ru-RU" sz="4000" dirty="0" err="1" smtClean="0">
                <a:latin typeface="Calibri" pitchFamily="34" charset="0"/>
                <a:cs typeface="Calibri" pitchFamily="34" charset="0"/>
              </a:rPr>
              <a:t>витрачає</a:t>
            </a:r>
            <a:r>
              <a:rPr lang="ru-RU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4000" dirty="0">
                <a:latin typeface="Calibri" pitchFamily="34" charset="0"/>
                <a:cs typeface="Calibri" pitchFamily="34" charset="0"/>
              </a:rPr>
              <a:t>свою </a:t>
            </a:r>
            <a:r>
              <a:rPr lang="ru-RU" sz="4000" dirty="0" err="1" smtClean="0">
                <a:latin typeface="Calibri" pitchFamily="34" charset="0"/>
                <a:cs typeface="Calibri" pitchFamily="34" charset="0"/>
              </a:rPr>
              <a:t>енергію</a:t>
            </a:r>
            <a:r>
              <a:rPr lang="ru-RU" sz="4000" dirty="0">
                <a:latin typeface="Calibri" pitchFamily="34" charset="0"/>
                <a:cs typeface="Calibri" pitchFamily="34" charset="0"/>
              </a:rPr>
              <a:t>?</a:t>
            </a:r>
            <a:endParaRPr lang="en-ZA" sz="4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72752" y="2841203"/>
            <a:ext cx="5867400" cy="35401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Arial" pitchFamily="34" charset="0"/>
              </a:rPr>
              <a:t>Члени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</a:rPr>
              <a:t>церкви </a:t>
            </a:r>
            <a:r>
              <a:rPr lang="ru-RU" sz="2800" dirty="0" err="1" smtClean="0">
                <a:latin typeface="Arial" pitchFamily="34" charset="0"/>
              </a:rPr>
              <a:t>щ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</a:rPr>
              <a:t>асливі</a:t>
            </a:r>
            <a:r>
              <a:rPr lang="en-ZA" sz="2800" dirty="0" smtClean="0">
                <a:solidFill>
                  <a:schemeClr val="tx1"/>
                </a:solidFill>
                <a:latin typeface="Arial" pitchFamily="34" charset="0"/>
              </a:rPr>
              <a:t>: </a:t>
            </a:r>
            <a:r>
              <a:rPr lang="en-ZA" sz="2800" dirty="0">
                <a:solidFill>
                  <a:schemeClr val="tx1"/>
                </a:solidFill>
                <a:latin typeface="Arial" pitchFamily="34" charset="0"/>
              </a:rPr>
              <a:t>50%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</a:rPr>
              <a:t>Недільне</a:t>
            </a:r>
            <a:r>
              <a:rPr lang="ru-RU" sz="2800" dirty="0" smtClean="0">
                <a:latin typeface="Arial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</a:rPr>
              <a:t>служіння</a:t>
            </a:r>
            <a:r>
              <a:rPr lang="en-ZA" sz="2800" dirty="0" smtClean="0">
                <a:solidFill>
                  <a:schemeClr val="tx1"/>
                </a:solidFill>
                <a:latin typeface="Arial" pitchFamily="34" charset="0"/>
              </a:rPr>
              <a:t>:  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</a:rPr>
              <a:t>  </a:t>
            </a:r>
            <a:r>
              <a:rPr lang="en-ZA" sz="2800" dirty="0">
                <a:solidFill>
                  <a:schemeClr val="tx1"/>
                </a:solidFill>
                <a:latin typeface="Arial" pitchFamily="34" charset="0"/>
              </a:rPr>
              <a:t>20%</a:t>
            </a:r>
          </a:p>
          <a:p>
            <a:r>
              <a:rPr lang="ru-RU" sz="2800" dirty="0" err="1" smtClean="0">
                <a:latin typeface="Arial" pitchFamily="34" charset="0"/>
              </a:rPr>
              <a:t>Є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</a:rPr>
              <a:t>вангелізація</a:t>
            </a:r>
            <a:r>
              <a:rPr lang="en-ZA" sz="2800" dirty="0">
                <a:solidFill>
                  <a:schemeClr val="tx1"/>
                </a:solidFill>
                <a:latin typeface="Arial" pitchFamily="34" charset="0"/>
              </a:rPr>
              <a:t>:                     2%</a:t>
            </a:r>
          </a:p>
          <a:p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</a:rPr>
              <a:t>Учнівство</a:t>
            </a:r>
            <a:r>
              <a:rPr lang="en-ZA" sz="2800" dirty="0">
                <a:solidFill>
                  <a:schemeClr val="tx1"/>
                </a:solidFill>
                <a:latin typeface="Arial" pitchFamily="34" charset="0"/>
              </a:rPr>
              <a:t>:                         3%</a:t>
            </a:r>
            <a:endParaRPr lang="ru-RU" sz="2800" dirty="0">
              <a:solidFill>
                <a:schemeClr val="tx1"/>
              </a:solidFill>
              <a:latin typeface="Arial" pitchFamily="34" charset="0"/>
            </a:endParaRPr>
          </a:p>
          <a:p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</a:rPr>
              <a:t>Домашні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</a:rPr>
              <a:t>групи</a:t>
            </a:r>
            <a:r>
              <a:rPr lang="en-ZA" sz="2800" dirty="0" smtClean="0">
                <a:solidFill>
                  <a:schemeClr val="tx1"/>
                </a:solidFill>
                <a:latin typeface="Arial" pitchFamily="34" charset="0"/>
              </a:rPr>
              <a:t>:             </a:t>
            </a:r>
            <a:r>
              <a:rPr lang="en-ZA" sz="2800" dirty="0">
                <a:solidFill>
                  <a:schemeClr val="tx1"/>
                </a:solidFill>
                <a:latin typeface="Arial" pitchFamily="34" charset="0"/>
              </a:rPr>
              <a:t>10%</a:t>
            </a:r>
          </a:p>
          <a:p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</a:rPr>
              <a:t>Соціальна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</a:rPr>
              <a:t> робота</a:t>
            </a:r>
            <a:r>
              <a:rPr lang="en-ZA" sz="2800" dirty="0">
                <a:solidFill>
                  <a:schemeClr val="tx1"/>
                </a:solidFill>
                <a:latin typeface="Arial" pitchFamily="34" charset="0"/>
              </a:rPr>
              <a:t>: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ZA" sz="2800" dirty="0">
                <a:solidFill>
                  <a:schemeClr val="tx1"/>
                </a:solidFill>
                <a:latin typeface="Arial" pitchFamily="34" charset="0"/>
              </a:rPr>
              <a:t>           5%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Arial" pitchFamily="34" charset="0"/>
              </a:rPr>
              <a:t>Робота </a:t>
            </a:r>
            <a:r>
              <a:rPr lang="ru-RU" sz="2800" dirty="0" err="1">
                <a:latin typeface="Arial" pitchFamily="34" charset="0"/>
              </a:rPr>
              <a:t>з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</a:rPr>
              <a:t>сім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</a:rPr>
              <a:t>’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</a:rPr>
              <a:t>ями</a:t>
            </a:r>
            <a:r>
              <a:rPr lang="en-ZA" sz="2800" dirty="0">
                <a:solidFill>
                  <a:schemeClr val="tx1"/>
                </a:solidFill>
                <a:latin typeface="Arial" pitchFamily="34" charset="0"/>
              </a:rPr>
              <a:t>:                1%</a:t>
            </a:r>
          </a:p>
          <a:p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</a:rPr>
              <a:t>Діти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</a:rPr>
              <a:t>та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</a:rPr>
              <a:t> молодь</a:t>
            </a:r>
            <a:r>
              <a:rPr lang="en-ZA" sz="2800" dirty="0">
                <a:solidFill>
                  <a:schemeClr val="tx1"/>
                </a:solidFill>
                <a:latin typeface="Arial" pitchFamily="34" charset="0"/>
              </a:rPr>
              <a:t>:       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</a:rPr>
              <a:t>    </a:t>
            </a:r>
            <a:r>
              <a:rPr lang="en-ZA" sz="2800" dirty="0">
                <a:solidFill>
                  <a:schemeClr val="tx1"/>
                </a:solidFill>
                <a:latin typeface="Arial" pitchFamily="34" charset="0"/>
              </a:rPr>
              <a:t>    9%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28184" y="737409"/>
            <a:ext cx="2915816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Calibri" pitchFamily="34" charset="0"/>
                <a:cs typeface="Calibri" pitchFamily="34" charset="0"/>
              </a:rPr>
              <a:t>Потреби </a:t>
            </a:r>
            <a:endParaRPr lang="ru-RU" sz="4000" dirty="0">
              <a:latin typeface="Calibri" pitchFamily="34" charset="0"/>
              <a:cs typeface="Calibri" pitchFamily="34" charset="0"/>
            </a:endParaRPr>
          </a:p>
          <a:p>
            <a:r>
              <a:rPr lang="ru-RU" sz="4000" dirty="0" err="1" smtClean="0">
                <a:latin typeface="Calibri" pitchFamily="34" charset="0"/>
                <a:cs typeface="Calibri" pitchFamily="34" charset="0"/>
              </a:rPr>
              <a:t>суспільства</a:t>
            </a:r>
            <a:r>
              <a:rPr lang="ru-RU" sz="4000" dirty="0" smtClean="0">
                <a:latin typeface="Calibri" pitchFamily="34" charset="0"/>
                <a:cs typeface="Calibri" pitchFamily="34" charset="0"/>
              </a:rPr>
              <a:t>?</a:t>
            </a:r>
            <a:r>
              <a:rPr lang="en-ZA" sz="4000" dirty="0" smtClean="0"/>
              <a:t> </a:t>
            </a:r>
            <a:endParaRPr lang="en-ZA" sz="4000" dirty="0"/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6628338" y="2843058"/>
            <a:ext cx="2480166" cy="397031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</a:rPr>
              <a:t>Сім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</a:rPr>
              <a:t>’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</a:rPr>
              <a:t>я</a:t>
            </a:r>
            <a:endParaRPr lang="en-ZA" sz="2800" dirty="0">
              <a:solidFill>
                <a:schemeClr val="tx1"/>
              </a:solidFill>
              <a:latin typeface="Arial" pitchFamily="34" charset="0"/>
            </a:endParaRPr>
          </a:p>
          <a:p>
            <a:r>
              <a:rPr lang="ru-RU" sz="2800" dirty="0" err="1" smtClean="0">
                <a:latin typeface="Arial" pitchFamily="34" charset="0"/>
              </a:rPr>
              <a:t>Ам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</a:rPr>
              <a:t>оральність</a:t>
            </a:r>
            <a:endParaRPr lang="ru-RU" sz="2800" dirty="0" smtClean="0">
              <a:solidFill>
                <a:schemeClr val="tx1"/>
              </a:solidFill>
              <a:latin typeface="Arial" pitchFamily="34" charset="0"/>
            </a:endParaRPr>
          </a:p>
          <a:p>
            <a:r>
              <a:rPr lang="ru-RU" sz="2800" dirty="0" smtClean="0">
                <a:latin typeface="Arial" pitchFamily="34" charset="0"/>
              </a:rPr>
              <a:t>Здоров</a:t>
            </a:r>
            <a:r>
              <a:rPr lang="en-US" sz="2800" dirty="0" smtClean="0">
                <a:latin typeface="Arial" pitchFamily="34" charset="0"/>
              </a:rPr>
              <a:t>’</a:t>
            </a:r>
            <a:r>
              <a:rPr lang="uk-UA" sz="2800" dirty="0" smtClean="0">
                <a:latin typeface="Arial" pitchFamily="34" charset="0"/>
              </a:rPr>
              <a:t>я</a:t>
            </a:r>
            <a:endParaRPr lang="en-ZA" sz="2800" dirty="0">
              <a:solidFill>
                <a:schemeClr val="tx1"/>
              </a:solidFill>
              <a:latin typeface="Arial" pitchFamily="34" charset="0"/>
            </a:endParaRPr>
          </a:p>
          <a:p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</a:rPr>
              <a:t>Корупція</a:t>
            </a:r>
            <a:endParaRPr lang="en-ZA" sz="2800" dirty="0">
              <a:solidFill>
                <a:schemeClr val="tx1"/>
              </a:solidFill>
              <a:latin typeface="Arial" pitchFamily="34" charset="0"/>
            </a:endParaRPr>
          </a:p>
          <a:p>
            <a:r>
              <a:rPr lang="uk-UA" sz="2800" dirty="0" smtClean="0">
                <a:solidFill>
                  <a:schemeClr val="tx1"/>
                </a:solidFill>
                <a:latin typeface="Arial" pitchFamily="34" charset="0"/>
              </a:rPr>
              <a:t>Злочинність</a:t>
            </a:r>
            <a:endParaRPr lang="en-ZA" sz="2800" dirty="0">
              <a:solidFill>
                <a:schemeClr val="tx1"/>
              </a:solidFill>
              <a:latin typeface="Arial" pitchFamily="34" charset="0"/>
            </a:endParaRPr>
          </a:p>
          <a:p>
            <a:r>
              <a:rPr lang="uk-UA" sz="2800" dirty="0" smtClean="0">
                <a:solidFill>
                  <a:schemeClr val="tx1"/>
                </a:solidFill>
                <a:latin typeface="Arial" pitchFamily="34" charset="0"/>
              </a:rPr>
              <a:t>Залежності</a:t>
            </a:r>
          </a:p>
          <a:p>
            <a:r>
              <a:rPr lang="uk-UA" sz="2800" dirty="0" smtClean="0">
                <a:solidFill>
                  <a:schemeClr val="tx1"/>
                </a:solidFill>
                <a:latin typeface="Arial" pitchFamily="34" charset="0"/>
              </a:rPr>
              <a:t>(хімічні, </a:t>
            </a:r>
          </a:p>
          <a:p>
            <a:r>
              <a:rPr lang="uk-UA" sz="2800" dirty="0" smtClean="0">
                <a:solidFill>
                  <a:schemeClr val="tx1"/>
                </a:solidFill>
                <a:latin typeface="Arial" pitchFamily="34" charset="0"/>
              </a:rPr>
              <a:t>психологічні)</a:t>
            </a:r>
            <a:endParaRPr lang="en-ZA" sz="2800" dirty="0">
              <a:solidFill>
                <a:schemeClr val="tx1"/>
              </a:solidFill>
              <a:latin typeface="Arial" pitchFamily="34" charset="0"/>
            </a:endParaRPr>
          </a:p>
          <a:p>
            <a:endParaRPr lang="en-ZA" sz="28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ight Arrow 1"/>
          <p:cNvSpPr>
            <a:spLocks noChangeArrowheads="1"/>
          </p:cNvSpPr>
          <p:nvPr/>
        </p:nvSpPr>
        <p:spPr bwMode="auto">
          <a:xfrm>
            <a:off x="5540375" y="3758604"/>
            <a:ext cx="1089025" cy="139858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2">
              <a:lumMod val="60000"/>
              <a:lumOff val="4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ZA" dirty="0">
              <a:solidFill>
                <a:srgbClr val="FFFF00"/>
              </a:solidFill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8208912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tanislav\Desktop\1228047495GdDI8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923928"/>
            <a:ext cx="9144000" cy="11781928"/>
          </a:xfrm>
          <a:prstGeom prst="rect">
            <a:avLst/>
          </a:prstGeom>
          <a:noFill/>
        </p:spPr>
      </p:pic>
      <p:graphicFrame>
        <p:nvGraphicFramePr>
          <p:cNvPr id="6" name="Схема 5"/>
          <p:cNvGraphicFramePr/>
          <p:nvPr/>
        </p:nvGraphicFramePr>
        <p:xfrm>
          <a:off x="35496" y="5141416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395536" y="3573016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4716016" y="2981176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2" name="Стрелка вверх 11"/>
          <p:cNvSpPr/>
          <p:nvPr/>
        </p:nvSpPr>
        <p:spPr>
          <a:xfrm>
            <a:off x="3347864" y="1916832"/>
            <a:ext cx="2088232" cy="49411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Малі групи</a:t>
            </a:r>
            <a:endParaRPr lang="uk-UA" sz="4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259632" y="764703"/>
            <a:ext cx="1152128" cy="864097"/>
          </a:xfrm>
          <a:prstGeom prst="rect">
            <a:avLst/>
          </a:prstGeom>
          <a:noFill/>
        </p:spPr>
      </p:pic>
      <p:pic>
        <p:nvPicPr>
          <p:cNvPr id="17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012160" y="548680"/>
            <a:ext cx="1152128" cy="864097"/>
          </a:xfrm>
          <a:prstGeom prst="rect">
            <a:avLst/>
          </a:prstGeom>
          <a:noFill/>
        </p:spPr>
      </p:pic>
      <p:pic>
        <p:nvPicPr>
          <p:cNvPr id="18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300192" y="-387424"/>
            <a:ext cx="1152128" cy="864097"/>
          </a:xfrm>
          <a:prstGeom prst="rect">
            <a:avLst/>
          </a:prstGeom>
          <a:noFill/>
        </p:spPr>
      </p:pic>
      <p:pic>
        <p:nvPicPr>
          <p:cNvPr id="19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187624" y="-171400"/>
            <a:ext cx="1152128" cy="864097"/>
          </a:xfrm>
          <a:prstGeom prst="rect">
            <a:avLst/>
          </a:prstGeom>
          <a:noFill/>
        </p:spPr>
      </p:pic>
      <p:pic>
        <p:nvPicPr>
          <p:cNvPr id="20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635896" y="-387424"/>
            <a:ext cx="1152128" cy="864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8" grpId="0">
        <p:bldAsOne/>
      </p:bldGraphic>
      <p:bldGraphic spid="10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0"/>
            <a:ext cx="6480048" cy="836712"/>
          </a:xfrm>
        </p:spPr>
        <p:txBody>
          <a:bodyPr>
            <a:normAutofit/>
          </a:bodyPr>
          <a:lstStyle/>
          <a:p>
            <a:r>
              <a:rPr lang="uk-UA" sz="3200" dirty="0" err="1" smtClean="0"/>
              <a:t>Євангелизм</a:t>
            </a:r>
            <a:r>
              <a:rPr lang="uk-UA" sz="3200" dirty="0" smtClean="0"/>
              <a:t> через дружбу:</a:t>
            </a:r>
            <a:endParaRPr lang="uk-UA" sz="3200" dirty="0"/>
          </a:p>
        </p:txBody>
      </p:sp>
      <p:grpSp>
        <p:nvGrpSpPr>
          <p:cNvPr id="3" name="Group 86"/>
          <p:cNvGrpSpPr>
            <a:grpSpLocks noGrp="1"/>
          </p:cNvGrpSpPr>
          <p:nvPr>
            <p:ph type="subTitle" idx="1"/>
          </p:nvPr>
        </p:nvGrpSpPr>
        <p:grpSpPr bwMode="auto">
          <a:xfrm>
            <a:off x="179388" y="692696"/>
            <a:ext cx="8785225" cy="5832475"/>
            <a:chOff x="-3" y="391"/>
            <a:chExt cx="3058" cy="5128"/>
          </a:xfrm>
        </p:grpSpPr>
        <p:grpSp>
          <p:nvGrpSpPr>
            <p:cNvPr id="4" name="Group 84"/>
            <p:cNvGrpSpPr>
              <a:grpSpLocks/>
            </p:cNvGrpSpPr>
            <p:nvPr/>
          </p:nvGrpSpPr>
          <p:grpSpPr bwMode="auto">
            <a:xfrm>
              <a:off x="0" y="394"/>
              <a:ext cx="3052" cy="5122"/>
              <a:chOff x="0" y="394"/>
              <a:chExt cx="3052" cy="5122"/>
            </a:xfrm>
          </p:grpSpPr>
          <p:grpSp>
            <p:nvGrpSpPr>
              <p:cNvPr id="5" name="Group 35"/>
              <p:cNvGrpSpPr>
                <a:grpSpLocks/>
              </p:cNvGrpSpPr>
              <p:nvPr/>
            </p:nvGrpSpPr>
            <p:grpSpPr bwMode="auto">
              <a:xfrm>
                <a:off x="0" y="394"/>
                <a:ext cx="1958" cy="923"/>
                <a:chOff x="0" y="394"/>
                <a:chExt cx="1958" cy="923"/>
              </a:xfrm>
            </p:grpSpPr>
            <p:sp>
              <p:nvSpPr>
                <p:cNvPr id="81" name="Rectangle 9"/>
                <p:cNvSpPr>
                  <a:spLocks noChangeArrowheads="1"/>
                </p:cNvSpPr>
                <p:nvPr/>
              </p:nvSpPr>
              <p:spPr bwMode="auto">
                <a:xfrm>
                  <a:off x="43" y="529"/>
                  <a:ext cx="1872" cy="7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ctr"/>
                  <a:r>
                    <a:rPr lang="ru-RU" sz="2800" b="1" dirty="0" err="1" smtClean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Мотиви</a:t>
                  </a:r>
                  <a:r>
                    <a:rPr lang="ru-RU" sz="2800" b="1" dirty="0" smtClean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ru-RU" sz="2800" b="1" dirty="0" err="1" smtClean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спілкування</a:t>
                  </a:r>
                  <a:endParaRPr lang="ru-RU" sz="2800" dirty="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  <a:p>
                  <a:pPr algn="ctr" eaLnBrk="0" hangingPunct="0"/>
                  <a:endParaRPr lang="ru-RU" sz="2800" dirty="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2" name="Rectangle 34"/>
                <p:cNvSpPr>
                  <a:spLocks noChangeArrowheads="1"/>
                </p:cNvSpPr>
                <p:nvPr/>
              </p:nvSpPr>
              <p:spPr bwMode="auto">
                <a:xfrm>
                  <a:off x="0" y="394"/>
                  <a:ext cx="1958" cy="7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6" name="Group 37"/>
              <p:cNvGrpSpPr>
                <a:grpSpLocks/>
              </p:cNvGrpSpPr>
              <p:nvPr/>
            </p:nvGrpSpPr>
            <p:grpSpPr bwMode="auto">
              <a:xfrm>
                <a:off x="1958" y="394"/>
                <a:ext cx="1094" cy="394"/>
                <a:chOff x="1958" y="394"/>
                <a:chExt cx="1094" cy="394"/>
              </a:xfrm>
            </p:grpSpPr>
            <p:sp>
              <p:nvSpPr>
                <p:cNvPr id="79" name="Rectangle 10"/>
                <p:cNvSpPr>
                  <a:spLocks noChangeArrowheads="1"/>
                </p:cNvSpPr>
                <p:nvPr/>
              </p:nvSpPr>
              <p:spPr bwMode="auto">
                <a:xfrm>
                  <a:off x="2001" y="394"/>
                  <a:ext cx="100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endParaRPr lang="ru-RU" sz="2000" dirty="0">
                    <a:latin typeface="Tahoma" pitchFamily="34" charset="0"/>
                    <a:cs typeface="Times New Roman" charset="0"/>
                  </a:endParaRPr>
                </a:p>
                <a:p>
                  <a:pPr algn="ctr" eaLnBrk="0" hangingPunct="0"/>
                  <a:endParaRPr lang="ru-RU" sz="2000" dirty="0">
                    <a:latin typeface="Tahoma" pitchFamily="34" charset="0"/>
                  </a:endParaRPr>
                </a:p>
              </p:txBody>
            </p:sp>
            <p:sp>
              <p:nvSpPr>
                <p:cNvPr id="80" name="Rectangle 36"/>
                <p:cNvSpPr>
                  <a:spLocks noChangeArrowheads="1"/>
                </p:cNvSpPr>
                <p:nvPr/>
              </p:nvSpPr>
              <p:spPr bwMode="auto">
                <a:xfrm>
                  <a:off x="1958" y="394"/>
                  <a:ext cx="109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8" name="Group 39"/>
              <p:cNvGrpSpPr>
                <a:grpSpLocks/>
              </p:cNvGrpSpPr>
              <p:nvPr/>
            </p:nvGrpSpPr>
            <p:grpSpPr bwMode="auto">
              <a:xfrm>
                <a:off x="1958" y="440"/>
                <a:ext cx="1094" cy="742"/>
                <a:chOff x="1958" y="440"/>
                <a:chExt cx="1094" cy="742"/>
              </a:xfrm>
            </p:grpSpPr>
            <p:sp>
              <p:nvSpPr>
                <p:cNvPr id="77" name="Rectangle 11"/>
                <p:cNvSpPr>
                  <a:spLocks noChangeArrowheads="1"/>
                </p:cNvSpPr>
                <p:nvPr/>
              </p:nvSpPr>
              <p:spPr bwMode="auto">
                <a:xfrm>
                  <a:off x="2001" y="440"/>
                  <a:ext cx="100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 dirty="0" err="1" smtClean="0">
                      <a:latin typeface="Tahoma" pitchFamily="34" charset="0"/>
                    </a:rPr>
                    <a:t>Результати</a:t>
                  </a:r>
                  <a:r>
                    <a:rPr lang="ru-RU" sz="2000" b="1" dirty="0" smtClean="0">
                      <a:latin typeface="Tahoma" pitchFamily="34" charset="0"/>
                    </a:rPr>
                    <a:t> </a:t>
                  </a:r>
                  <a:r>
                    <a:rPr lang="ru-RU" sz="2000" b="1" dirty="0" err="1" smtClean="0">
                      <a:latin typeface="Tahoma" pitchFamily="34" charset="0"/>
                    </a:rPr>
                    <a:t>опитування</a:t>
                  </a:r>
                  <a:endParaRPr lang="ru-RU" sz="2000" dirty="0">
                    <a:latin typeface="Tahoma" pitchFamily="34" charset="0"/>
                    <a:cs typeface="Times New Roman" charset="0"/>
                  </a:endParaRPr>
                </a:p>
                <a:p>
                  <a:pPr algn="ctr" eaLnBrk="0" hangingPunct="0"/>
                  <a:endParaRPr lang="ru-RU" sz="2000" dirty="0">
                    <a:latin typeface="Tahoma" pitchFamily="34" charset="0"/>
                  </a:endParaRPr>
                </a:p>
              </p:txBody>
            </p:sp>
            <p:sp>
              <p:nvSpPr>
                <p:cNvPr id="78" name="Rectangle 38"/>
                <p:cNvSpPr>
                  <a:spLocks noChangeArrowheads="1"/>
                </p:cNvSpPr>
                <p:nvPr/>
              </p:nvSpPr>
              <p:spPr bwMode="auto">
                <a:xfrm>
                  <a:off x="1958" y="788"/>
                  <a:ext cx="109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9" name="Group 41"/>
              <p:cNvGrpSpPr>
                <a:grpSpLocks/>
              </p:cNvGrpSpPr>
              <p:nvPr/>
            </p:nvGrpSpPr>
            <p:grpSpPr bwMode="auto">
              <a:xfrm>
                <a:off x="0" y="1104"/>
                <a:ext cx="1958" cy="472"/>
                <a:chOff x="0" y="1104"/>
                <a:chExt cx="1958" cy="472"/>
              </a:xfrm>
            </p:grpSpPr>
            <p:sp>
              <p:nvSpPr>
                <p:cNvPr id="75" name="Rectangle 12"/>
                <p:cNvSpPr>
                  <a:spLocks noChangeArrowheads="1"/>
                </p:cNvSpPr>
                <p:nvPr/>
              </p:nvSpPr>
              <p:spPr bwMode="auto">
                <a:xfrm>
                  <a:off x="43" y="1104"/>
                  <a:ext cx="187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ru-RU" sz="2400" dirty="0" err="1" smtClean="0">
                      <a:solidFill>
                        <a:srgbClr val="FFFF00"/>
                      </a:solidFill>
                      <a:latin typeface="Tahoma" pitchFamily="34" charset="0"/>
                    </a:rPr>
                    <a:t>Взаємодопомога</a:t>
                  </a:r>
                  <a:endParaRPr lang="ru-RU" sz="2400" dirty="0">
                    <a:solidFill>
                      <a:srgbClr val="FFFF00"/>
                    </a:solidFill>
                    <a:latin typeface="Tahoma" pitchFamily="34" charset="0"/>
                    <a:cs typeface="Times New Roman" charset="0"/>
                  </a:endParaRPr>
                </a:p>
                <a:p>
                  <a:pPr eaLnBrk="0" hangingPunct="0"/>
                  <a:endParaRPr lang="ru-RU" sz="2000" dirty="0">
                    <a:solidFill>
                      <a:srgbClr val="FFFF00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76" name="Rectangle 40"/>
                <p:cNvSpPr>
                  <a:spLocks noChangeArrowheads="1"/>
                </p:cNvSpPr>
                <p:nvPr/>
              </p:nvSpPr>
              <p:spPr bwMode="auto">
                <a:xfrm>
                  <a:off x="0" y="1182"/>
                  <a:ext cx="195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10" name="Group 43"/>
              <p:cNvGrpSpPr>
                <a:grpSpLocks/>
              </p:cNvGrpSpPr>
              <p:nvPr/>
            </p:nvGrpSpPr>
            <p:grpSpPr bwMode="auto">
              <a:xfrm>
                <a:off x="1958" y="1182"/>
                <a:ext cx="1094" cy="394"/>
                <a:chOff x="1958" y="1182"/>
                <a:chExt cx="1094" cy="394"/>
              </a:xfrm>
            </p:grpSpPr>
            <p:sp>
              <p:nvSpPr>
                <p:cNvPr id="73" name="Rectangle 13"/>
                <p:cNvSpPr>
                  <a:spLocks noChangeArrowheads="1"/>
                </p:cNvSpPr>
                <p:nvPr/>
              </p:nvSpPr>
              <p:spPr bwMode="auto">
                <a:xfrm>
                  <a:off x="2001" y="1182"/>
                  <a:ext cx="100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>
                      <a:latin typeface="Tahoma" pitchFamily="34" charset="0"/>
                    </a:rPr>
                    <a:t>1</a:t>
                  </a:r>
                  <a:endParaRPr lang="ru-RU" sz="2000">
                    <a:latin typeface="Tahoma" pitchFamily="34" charset="0"/>
                    <a:cs typeface="Times New Roman" charset="0"/>
                  </a:endParaRPr>
                </a:p>
                <a:p>
                  <a:pPr algn="ctr" eaLnBrk="0" hangingPunct="0"/>
                  <a:endParaRPr lang="ru-RU" sz="2000">
                    <a:latin typeface="Tahoma" pitchFamily="34" charset="0"/>
                  </a:endParaRPr>
                </a:p>
              </p:txBody>
            </p:sp>
            <p:sp>
              <p:nvSpPr>
                <p:cNvPr id="74" name="Rectangle 42"/>
                <p:cNvSpPr>
                  <a:spLocks noChangeArrowheads="1"/>
                </p:cNvSpPr>
                <p:nvPr/>
              </p:nvSpPr>
              <p:spPr bwMode="auto">
                <a:xfrm>
                  <a:off x="1958" y="1182"/>
                  <a:ext cx="109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11" name="Group 45"/>
              <p:cNvGrpSpPr>
                <a:grpSpLocks/>
              </p:cNvGrpSpPr>
              <p:nvPr/>
            </p:nvGrpSpPr>
            <p:grpSpPr bwMode="auto">
              <a:xfrm>
                <a:off x="0" y="1576"/>
                <a:ext cx="1958" cy="739"/>
                <a:chOff x="0" y="1576"/>
                <a:chExt cx="1958" cy="739"/>
              </a:xfrm>
            </p:grpSpPr>
            <p:sp>
              <p:nvSpPr>
                <p:cNvPr id="71" name="Rectangle 14"/>
                <p:cNvSpPr>
                  <a:spLocks noChangeArrowheads="1"/>
                </p:cNvSpPr>
                <p:nvPr/>
              </p:nvSpPr>
              <p:spPr bwMode="auto">
                <a:xfrm>
                  <a:off x="43" y="1921"/>
                  <a:ext cx="187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ru-RU" sz="2400" dirty="0" err="1" smtClean="0">
                      <a:solidFill>
                        <a:srgbClr val="FFFF00"/>
                      </a:solidFill>
                      <a:latin typeface="Tahoma" pitchFamily="34" charset="0"/>
                    </a:rPr>
                    <a:t>Бажання</a:t>
                  </a:r>
                  <a:r>
                    <a:rPr lang="ru-RU" sz="2400" dirty="0" smtClean="0">
                      <a:solidFill>
                        <a:srgbClr val="FFFF00"/>
                      </a:solidFill>
                      <a:latin typeface="Tahoma" pitchFamily="34" charset="0"/>
                    </a:rPr>
                    <a:t> </a:t>
                  </a:r>
                  <a:r>
                    <a:rPr lang="ru-RU" sz="2400" dirty="0" err="1" smtClean="0">
                      <a:solidFill>
                        <a:srgbClr val="FFFF00"/>
                      </a:solidFill>
                      <a:latin typeface="Tahoma" pitchFamily="34" charset="0"/>
                    </a:rPr>
                    <a:t>поділитися</a:t>
                  </a:r>
                  <a:r>
                    <a:rPr lang="ru-RU" sz="2400" dirty="0">
                      <a:solidFill>
                        <a:srgbClr val="FFFF00"/>
                      </a:solidFill>
                      <a:latin typeface="Tahoma" pitchFamily="34" charset="0"/>
                    </a:rPr>
                    <a:t>, </a:t>
                  </a:r>
                  <a:r>
                    <a:rPr lang="ru-RU" sz="2400" dirty="0" err="1" smtClean="0">
                      <a:solidFill>
                        <a:srgbClr val="FFFF00"/>
                      </a:solidFill>
                      <a:latin typeface="Tahoma" pitchFamily="34" charset="0"/>
                    </a:rPr>
                    <a:t>порадитись</a:t>
                  </a:r>
                  <a:endParaRPr lang="ru-RU" sz="2400" dirty="0">
                    <a:solidFill>
                      <a:srgbClr val="FFFF00"/>
                    </a:solidFill>
                    <a:latin typeface="Tahoma" pitchFamily="34" charset="0"/>
                    <a:cs typeface="Times New Roman" charset="0"/>
                  </a:endParaRPr>
                </a:p>
                <a:p>
                  <a:pPr eaLnBrk="0" hangingPunct="0"/>
                  <a:endParaRPr lang="ru-RU" sz="2400" dirty="0">
                    <a:solidFill>
                      <a:srgbClr val="FFFF00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72" name="Rectangle 44"/>
                <p:cNvSpPr>
                  <a:spLocks noChangeArrowheads="1"/>
                </p:cNvSpPr>
                <p:nvPr/>
              </p:nvSpPr>
              <p:spPr bwMode="auto">
                <a:xfrm>
                  <a:off x="0" y="1576"/>
                  <a:ext cx="195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12" name="Group 47"/>
              <p:cNvGrpSpPr>
                <a:grpSpLocks/>
              </p:cNvGrpSpPr>
              <p:nvPr/>
            </p:nvGrpSpPr>
            <p:grpSpPr bwMode="auto">
              <a:xfrm>
                <a:off x="1958" y="1576"/>
                <a:ext cx="1094" cy="394"/>
                <a:chOff x="1958" y="1576"/>
                <a:chExt cx="1094" cy="394"/>
              </a:xfrm>
            </p:grpSpPr>
            <p:sp>
              <p:nvSpPr>
                <p:cNvPr id="69" name="Rectangle 15"/>
                <p:cNvSpPr>
                  <a:spLocks noChangeArrowheads="1"/>
                </p:cNvSpPr>
                <p:nvPr/>
              </p:nvSpPr>
              <p:spPr bwMode="auto">
                <a:xfrm>
                  <a:off x="2001" y="1576"/>
                  <a:ext cx="100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dirty="0" smtClean="0">
                      <a:latin typeface="Tahoma" pitchFamily="34" charset="0"/>
                    </a:rPr>
                    <a:t>2</a:t>
                  </a:r>
                  <a:endParaRPr lang="ru-RU" sz="2000" dirty="0">
                    <a:latin typeface="Tahoma" pitchFamily="34" charset="0"/>
                    <a:cs typeface="Times New Roman" charset="0"/>
                  </a:endParaRPr>
                </a:p>
                <a:p>
                  <a:pPr algn="ctr" eaLnBrk="0" hangingPunct="0"/>
                  <a:endParaRPr lang="ru-RU" sz="2000" dirty="0">
                    <a:latin typeface="Tahoma" pitchFamily="34" charset="0"/>
                  </a:endParaRPr>
                </a:p>
              </p:txBody>
            </p:sp>
            <p:sp>
              <p:nvSpPr>
                <p:cNvPr id="70" name="Rectangle 46"/>
                <p:cNvSpPr>
                  <a:spLocks noChangeArrowheads="1"/>
                </p:cNvSpPr>
                <p:nvPr/>
              </p:nvSpPr>
              <p:spPr bwMode="auto">
                <a:xfrm>
                  <a:off x="1958" y="1576"/>
                  <a:ext cx="109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13" name="Group 49"/>
              <p:cNvGrpSpPr>
                <a:grpSpLocks/>
              </p:cNvGrpSpPr>
              <p:nvPr/>
            </p:nvGrpSpPr>
            <p:grpSpPr bwMode="auto">
              <a:xfrm>
                <a:off x="0" y="1494"/>
                <a:ext cx="1958" cy="870"/>
                <a:chOff x="0" y="1494"/>
                <a:chExt cx="1958" cy="870"/>
              </a:xfrm>
            </p:grpSpPr>
            <p:sp>
              <p:nvSpPr>
                <p:cNvPr id="67" name="Rectangle 16"/>
                <p:cNvSpPr>
                  <a:spLocks noChangeArrowheads="1"/>
                </p:cNvSpPr>
                <p:nvPr/>
              </p:nvSpPr>
              <p:spPr bwMode="auto">
                <a:xfrm>
                  <a:off x="43" y="1494"/>
                  <a:ext cx="187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ru-RU" sz="2400" dirty="0" err="1" smtClean="0">
                      <a:solidFill>
                        <a:srgbClr val="FFFF00"/>
                      </a:solidFill>
                      <a:latin typeface="Tahoma" pitchFamily="34" charset="0"/>
                    </a:rPr>
                    <a:t>Взаємні</a:t>
                  </a:r>
                  <a:r>
                    <a:rPr lang="ru-RU" sz="2400" dirty="0" smtClean="0">
                      <a:solidFill>
                        <a:srgbClr val="FFFF00"/>
                      </a:solidFill>
                      <a:latin typeface="Tahoma" pitchFamily="34" charset="0"/>
                    </a:rPr>
                    <a:t> </a:t>
                  </a:r>
                  <a:r>
                    <a:rPr lang="ru-RU" sz="2400" dirty="0" err="1" smtClean="0">
                      <a:solidFill>
                        <a:srgbClr val="FFFF00"/>
                      </a:solidFill>
                      <a:latin typeface="Tahoma" pitchFamily="34" charset="0"/>
                    </a:rPr>
                    <a:t>інтереси</a:t>
                  </a:r>
                  <a:r>
                    <a:rPr lang="ru-RU" sz="2400" dirty="0" smtClean="0">
                      <a:solidFill>
                        <a:srgbClr val="FFFF00"/>
                      </a:solidFill>
                      <a:latin typeface="Tahoma" pitchFamily="34" charset="0"/>
                    </a:rPr>
                    <a:t>, </a:t>
                  </a:r>
                  <a:r>
                    <a:rPr lang="ru-RU" sz="2400" dirty="0" err="1" smtClean="0">
                      <a:solidFill>
                        <a:srgbClr val="FFFF00"/>
                      </a:solidFill>
                      <a:latin typeface="Tahoma" pitchFamily="34" charset="0"/>
                    </a:rPr>
                    <a:t>захоплення</a:t>
                  </a:r>
                  <a:endParaRPr lang="ru-RU" sz="2400" dirty="0">
                    <a:solidFill>
                      <a:srgbClr val="FFFF00"/>
                    </a:solidFill>
                    <a:latin typeface="Tahoma" pitchFamily="34" charset="0"/>
                    <a:cs typeface="Times New Roman" charset="0"/>
                  </a:endParaRPr>
                </a:p>
                <a:p>
                  <a:pPr eaLnBrk="0" hangingPunct="0"/>
                  <a:endParaRPr lang="ru-RU" sz="2400" dirty="0">
                    <a:solidFill>
                      <a:srgbClr val="FFFF00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68" name="Rectangle 48"/>
                <p:cNvSpPr>
                  <a:spLocks noChangeArrowheads="1"/>
                </p:cNvSpPr>
                <p:nvPr/>
              </p:nvSpPr>
              <p:spPr bwMode="auto">
                <a:xfrm>
                  <a:off x="0" y="1970"/>
                  <a:ext cx="195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14" name="Group 51"/>
              <p:cNvGrpSpPr>
                <a:grpSpLocks/>
              </p:cNvGrpSpPr>
              <p:nvPr/>
            </p:nvGrpSpPr>
            <p:grpSpPr bwMode="auto">
              <a:xfrm>
                <a:off x="1958" y="1970"/>
                <a:ext cx="1094" cy="394"/>
                <a:chOff x="1958" y="1970"/>
                <a:chExt cx="1094" cy="394"/>
              </a:xfrm>
            </p:grpSpPr>
            <p:sp>
              <p:nvSpPr>
                <p:cNvPr id="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001" y="1970"/>
                  <a:ext cx="100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dirty="0" smtClean="0">
                      <a:latin typeface="Tahoma" pitchFamily="34" charset="0"/>
                    </a:rPr>
                    <a:t>3</a:t>
                  </a:r>
                  <a:endParaRPr lang="ru-RU" sz="2000" dirty="0">
                    <a:latin typeface="Tahoma" pitchFamily="34" charset="0"/>
                    <a:cs typeface="Times New Roman" charset="0"/>
                  </a:endParaRPr>
                </a:p>
                <a:p>
                  <a:pPr algn="ctr" eaLnBrk="0" hangingPunct="0"/>
                  <a:endParaRPr lang="ru-RU" sz="2000" dirty="0">
                    <a:latin typeface="Tahoma" pitchFamily="34" charset="0"/>
                  </a:endParaRPr>
                </a:p>
              </p:txBody>
            </p:sp>
            <p:sp>
              <p:nvSpPr>
                <p:cNvPr id="66" name="Rectangle 50"/>
                <p:cNvSpPr>
                  <a:spLocks noChangeArrowheads="1"/>
                </p:cNvSpPr>
                <p:nvPr/>
              </p:nvSpPr>
              <p:spPr bwMode="auto">
                <a:xfrm>
                  <a:off x="1958" y="1970"/>
                  <a:ext cx="109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15" name="Group 53"/>
              <p:cNvGrpSpPr>
                <a:grpSpLocks/>
              </p:cNvGrpSpPr>
              <p:nvPr/>
            </p:nvGrpSpPr>
            <p:grpSpPr bwMode="auto">
              <a:xfrm>
                <a:off x="0" y="2364"/>
                <a:ext cx="1958" cy="394"/>
                <a:chOff x="0" y="2364"/>
                <a:chExt cx="1958" cy="394"/>
              </a:xfrm>
            </p:grpSpPr>
            <p:sp>
              <p:nvSpPr>
                <p:cNvPr id="63" name="Rectangle 18"/>
                <p:cNvSpPr>
                  <a:spLocks noChangeArrowheads="1"/>
                </p:cNvSpPr>
                <p:nvPr/>
              </p:nvSpPr>
              <p:spPr bwMode="auto">
                <a:xfrm>
                  <a:off x="43" y="2364"/>
                  <a:ext cx="187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/>
                  <a:endParaRPr lang="ru-RU" sz="2000" dirty="0">
                    <a:latin typeface="Tahoma" pitchFamily="34" charset="0"/>
                  </a:endParaRPr>
                </a:p>
              </p:txBody>
            </p:sp>
            <p:sp>
              <p:nvSpPr>
                <p:cNvPr id="64" name="Rectangle 52"/>
                <p:cNvSpPr>
                  <a:spLocks noChangeArrowheads="1"/>
                </p:cNvSpPr>
                <p:nvPr/>
              </p:nvSpPr>
              <p:spPr bwMode="auto">
                <a:xfrm>
                  <a:off x="0" y="2364"/>
                  <a:ext cx="195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16" name="Group 55"/>
              <p:cNvGrpSpPr>
                <a:grpSpLocks/>
              </p:cNvGrpSpPr>
              <p:nvPr/>
            </p:nvGrpSpPr>
            <p:grpSpPr bwMode="auto">
              <a:xfrm>
                <a:off x="1958" y="2364"/>
                <a:ext cx="1094" cy="394"/>
                <a:chOff x="1958" y="2364"/>
                <a:chExt cx="1094" cy="394"/>
              </a:xfrm>
            </p:grpSpPr>
            <p:sp>
              <p:nvSpPr>
                <p:cNvPr id="61" name="Rectangle 19"/>
                <p:cNvSpPr>
                  <a:spLocks noChangeArrowheads="1"/>
                </p:cNvSpPr>
                <p:nvPr/>
              </p:nvSpPr>
              <p:spPr bwMode="auto">
                <a:xfrm>
                  <a:off x="2001" y="2364"/>
                  <a:ext cx="100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>
                      <a:latin typeface="Tahoma" pitchFamily="34" charset="0"/>
                    </a:rPr>
                    <a:t>4</a:t>
                  </a:r>
                  <a:endParaRPr lang="ru-RU" sz="2000">
                    <a:latin typeface="Tahoma" pitchFamily="34" charset="0"/>
                    <a:cs typeface="Times New Roman" charset="0"/>
                  </a:endParaRPr>
                </a:p>
                <a:p>
                  <a:pPr algn="ctr" eaLnBrk="0" hangingPunct="0"/>
                  <a:endParaRPr lang="ru-RU" sz="2000">
                    <a:latin typeface="Tahoma" pitchFamily="34" charset="0"/>
                  </a:endParaRPr>
                </a:p>
              </p:txBody>
            </p:sp>
            <p:sp>
              <p:nvSpPr>
                <p:cNvPr id="62" name="Rectangle 54"/>
                <p:cNvSpPr>
                  <a:spLocks noChangeArrowheads="1"/>
                </p:cNvSpPr>
                <p:nvPr/>
              </p:nvSpPr>
              <p:spPr bwMode="auto">
                <a:xfrm>
                  <a:off x="1958" y="2364"/>
                  <a:ext cx="109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17" name="Group 57"/>
              <p:cNvGrpSpPr>
                <a:grpSpLocks/>
              </p:cNvGrpSpPr>
              <p:nvPr/>
            </p:nvGrpSpPr>
            <p:grpSpPr bwMode="auto">
              <a:xfrm>
                <a:off x="0" y="2719"/>
                <a:ext cx="1958" cy="433"/>
                <a:chOff x="0" y="2719"/>
                <a:chExt cx="1958" cy="433"/>
              </a:xfrm>
            </p:grpSpPr>
            <p:sp>
              <p:nvSpPr>
                <p:cNvPr id="59" name="Rectangle 20"/>
                <p:cNvSpPr>
                  <a:spLocks noChangeArrowheads="1"/>
                </p:cNvSpPr>
                <p:nvPr/>
              </p:nvSpPr>
              <p:spPr bwMode="auto">
                <a:xfrm>
                  <a:off x="43" y="2719"/>
                  <a:ext cx="187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ru-RU" sz="2400" dirty="0" err="1" smtClean="0">
                      <a:solidFill>
                        <a:srgbClr val="FFFF00"/>
                      </a:solidFill>
                      <a:latin typeface="Tahoma" pitchFamily="34" charset="0"/>
                      <a:cs typeface="Times New Roman" charset="0"/>
                    </a:rPr>
                    <a:t>Особиста</a:t>
                  </a:r>
                  <a:r>
                    <a:rPr lang="ru-RU" sz="2400" dirty="0" smtClean="0">
                      <a:solidFill>
                        <a:srgbClr val="FFFF00"/>
                      </a:solidFill>
                      <a:latin typeface="Tahoma" pitchFamily="34" charset="0"/>
                      <a:cs typeface="Times New Roman" charset="0"/>
                    </a:rPr>
                    <a:t> </a:t>
                  </a:r>
                  <a:r>
                    <a:rPr lang="ru-RU" sz="2400" dirty="0" err="1" smtClean="0">
                      <a:solidFill>
                        <a:srgbClr val="FFFF00"/>
                      </a:solidFill>
                      <a:latin typeface="Tahoma" pitchFamily="34" charset="0"/>
                      <a:cs typeface="Times New Roman" charset="0"/>
                    </a:rPr>
                    <a:t>прив</a:t>
                  </a:r>
                  <a:r>
                    <a:rPr lang="en-US" sz="2400" dirty="0" smtClean="0">
                      <a:solidFill>
                        <a:srgbClr val="FFFF00"/>
                      </a:solidFill>
                      <a:latin typeface="Tahoma" pitchFamily="34" charset="0"/>
                      <a:cs typeface="Times New Roman" charset="0"/>
                    </a:rPr>
                    <a:t>’</a:t>
                  </a:r>
                  <a:r>
                    <a:rPr lang="uk-UA" sz="2400" dirty="0" err="1" smtClean="0">
                      <a:solidFill>
                        <a:srgbClr val="FFFF00"/>
                      </a:solidFill>
                      <a:latin typeface="Tahoma" pitchFamily="34" charset="0"/>
                      <a:cs typeface="Times New Roman" charset="0"/>
                    </a:rPr>
                    <a:t>язаність</a:t>
                  </a:r>
                  <a:endParaRPr lang="ru-RU" sz="2400" dirty="0">
                    <a:solidFill>
                      <a:srgbClr val="FFFF00"/>
                    </a:solidFill>
                    <a:latin typeface="Tahoma" pitchFamily="34" charset="0"/>
                    <a:cs typeface="Times New Roman" charset="0"/>
                  </a:endParaRPr>
                </a:p>
                <a:p>
                  <a:pPr eaLnBrk="0" hangingPunct="0"/>
                  <a:endParaRPr lang="ru-RU" sz="2400" dirty="0">
                    <a:solidFill>
                      <a:srgbClr val="FFFF00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60" name="Rectangle 56"/>
                <p:cNvSpPr>
                  <a:spLocks noChangeArrowheads="1"/>
                </p:cNvSpPr>
                <p:nvPr/>
              </p:nvSpPr>
              <p:spPr bwMode="auto">
                <a:xfrm>
                  <a:off x="0" y="2758"/>
                  <a:ext cx="195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18" name="Group 59"/>
              <p:cNvGrpSpPr>
                <a:grpSpLocks/>
              </p:cNvGrpSpPr>
              <p:nvPr/>
            </p:nvGrpSpPr>
            <p:grpSpPr bwMode="auto">
              <a:xfrm>
                <a:off x="1958" y="2758"/>
                <a:ext cx="1094" cy="394"/>
                <a:chOff x="1958" y="2758"/>
                <a:chExt cx="1094" cy="394"/>
              </a:xfrm>
            </p:grpSpPr>
            <p:sp>
              <p:nvSpPr>
                <p:cNvPr id="57" name="Rectangle 21"/>
                <p:cNvSpPr>
                  <a:spLocks noChangeArrowheads="1"/>
                </p:cNvSpPr>
                <p:nvPr/>
              </p:nvSpPr>
              <p:spPr bwMode="auto">
                <a:xfrm>
                  <a:off x="2001" y="2758"/>
                  <a:ext cx="100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>
                      <a:latin typeface="Tahoma" pitchFamily="34" charset="0"/>
                    </a:rPr>
                    <a:t>5</a:t>
                  </a:r>
                  <a:endParaRPr lang="ru-RU" sz="2000">
                    <a:latin typeface="Tahoma" pitchFamily="34" charset="0"/>
                    <a:cs typeface="Times New Roman" charset="0"/>
                  </a:endParaRPr>
                </a:p>
                <a:p>
                  <a:pPr algn="ctr" eaLnBrk="0" hangingPunct="0"/>
                  <a:endParaRPr lang="ru-RU" sz="2000">
                    <a:latin typeface="Tahoma" pitchFamily="34" charset="0"/>
                  </a:endParaRPr>
                </a:p>
              </p:txBody>
            </p:sp>
            <p:sp>
              <p:nvSpPr>
                <p:cNvPr id="58" name="Rectangle 58"/>
                <p:cNvSpPr>
                  <a:spLocks noChangeArrowheads="1"/>
                </p:cNvSpPr>
                <p:nvPr/>
              </p:nvSpPr>
              <p:spPr bwMode="auto">
                <a:xfrm>
                  <a:off x="1958" y="2758"/>
                  <a:ext cx="109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19" name="Group 61"/>
              <p:cNvGrpSpPr>
                <a:grpSpLocks/>
              </p:cNvGrpSpPr>
              <p:nvPr/>
            </p:nvGrpSpPr>
            <p:grpSpPr bwMode="auto">
              <a:xfrm>
                <a:off x="0" y="3152"/>
                <a:ext cx="1958" cy="394"/>
                <a:chOff x="0" y="3152"/>
                <a:chExt cx="1958" cy="394"/>
              </a:xfrm>
            </p:grpSpPr>
            <p:sp>
              <p:nvSpPr>
                <p:cNvPr id="55" name="Rectangle 22"/>
                <p:cNvSpPr>
                  <a:spLocks noChangeArrowheads="1"/>
                </p:cNvSpPr>
                <p:nvPr/>
              </p:nvSpPr>
              <p:spPr bwMode="auto">
                <a:xfrm>
                  <a:off x="43" y="3152"/>
                  <a:ext cx="187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/>
                  <a:endParaRPr lang="ru-RU" sz="2000" dirty="0">
                    <a:latin typeface="Tahoma" pitchFamily="34" charset="0"/>
                  </a:endParaRPr>
                </a:p>
              </p:txBody>
            </p:sp>
            <p:sp>
              <p:nvSpPr>
                <p:cNvPr id="56" name="Rectangle 60"/>
                <p:cNvSpPr>
                  <a:spLocks noChangeArrowheads="1"/>
                </p:cNvSpPr>
                <p:nvPr/>
              </p:nvSpPr>
              <p:spPr bwMode="auto">
                <a:xfrm>
                  <a:off x="0" y="3152"/>
                  <a:ext cx="195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20" name="Group 63"/>
              <p:cNvGrpSpPr>
                <a:grpSpLocks/>
              </p:cNvGrpSpPr>
              <p:nvPr/>
            </p:nvGrpSpPr>
            <p:grpSpPr bwMode="auto">
              <a:xfrm>
                <a:off x="1958" y="3152"/>
                <a:ext cx="1094" cy="394"/>
                <a:chOff x="1958" y="3152"/>
                <a:chExt cx="1094" cy="394"/>
              </a:xfrm>
            </p:grpSpPr>
            <p:sp>
              <p:nvSpPr>
                <p:cNvPr id="53" name="Rectangle 23"/>
                <p:cNvSpPr>
                  <a:spLocks noChangeArrowheads="1"/>
                </p:cNvSpPr>
                <p:nvPr/>
              </p:nvSpPr>
              <p:spPr bwMode="auto">
                <a:xfrm>
                  <a:off x="2001" y="3152"/>
                  <a:ext cx="100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>
                      <a:latin typeface="Tahoma" pitchFamily="34" charset="0"/>
                    </a:rPr>
                    <a:t>6</a:t>
                  </a:r>
                  <a:endParaRPr lang="ru-RU" sz="2000">
                    <a:latin typeface="Tahoma" pitchFamily="34" charset="0"/>
                    <a:cs typeface="Times New Roman" charset="0"/>
                  </a:endParaRPr>
                </a:p>
                <a:p>
                  <a:pPr algn="ctr" eaLnBrk="0" hangingPunct="0"/>
                  <a:endParaRPr lang="ru-RU" sz="2000">
                    <a:latin typeface="Tahoma" pitchFamily="34" charset="0"/>
                  </a:endParaRPr>
                </a:p>
              </p:txBody>
            </p:sp>
            <p:sp>
              <p:nvSpPr>
                <p:cNvPr id="54" name="Rectangle 62"/>
                <p:cNvSpPr>
                  <a:spLocks noChangeArrowheads="1"/>
                </p:cNvSpPr>
                <p:nvPr/>
              </p:nvSpPr>
              <p:spPr bwMode="auto">
                <a:xfrm>
                  <a:off x="1958" y="3152"/>
                  <a:ext cx="109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21" name="Group 65"/>
              <p:cNvGrpSpPr>
                <a:grpSpLocks/>
              </p:cNvGrpSpPr>
              <p:nvPr/>
            </p:nvGrpSpPr>
            <p:grpSpPr bwMode="auto">
              <a:xfrm>
                <a:off x="0" y="3527"/>
                <a:ext cx="1958" cy="413"/>
                <a:chOff x="0" y="3527"/>
                <a:chExt cx="1958" cy="413"/>
              </a:xfrm>
            </p:grpSpPr>
            <p:sp>
              <p:nvSpPr>
                <p:cNvPr id="51" name="Rectangle 24"/>
                <p:cNvSpPr>
                  <a:spLocks noChangeArrowheads="1"/>
                </p:cNvSpPr>
                <p:nvPr/>
              </p:nvSpPr>
              <p:spPr bwMode="auto">
                <a:xfrm>
                  <a:off x="43" y="3527"/>
                  <a:ext cx="187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ru-RU" sz="2400" dirty="0" err="1" smtClean="0">
                      <a:latin typeface="Tahoma" pitchFamily="34" charset="0"/>
                    </a:rPr>
                    <a:t>Випивка</a:t>
                  </a:r>
                  <a:r>
                    <a:rPr lang="ru-RU" sz="2400" dirty="0">
                      <a:latin typeface="Tahoma" pitchFamily="34" charset="0"/>
                    </a:rPr>
                    <a:t>, застолье</a:t>
                  </a:r>
                  <a:endParaRPr lang="ru-RU" sz="2400" dirty="0">
                    <a:latin typeface="Tahoma" pitchFamily="34" charset="0"/>
                    <a:cs typeface="Times New Roman" charset="0"/>
                  </a:endParaRPr>
                </a:p>
                <a:p>
                  <a:pPr eaLnBrk="0" hangingPunct="0"/>
                  <a:endParaRPr lang="ru-RU" sz="2400" dirty="0">
                    <a:latin typeface="Tahoma" pitchFamily="34" charset="0"/>
                  </a:endParaRPr>
                </a:p>
              </p:txBody>
            </p:sp>
            <p:sp>
              <p:nvSpPr>
                <p:cNvPr id="52" name="Rectangle 64"/>
                <p:cNvSpPr>
                  <a:spLocks noChangeArrowheads="1"/>
                </p:cNvSpPr>
                <p:nvPr/>
              </p:nvSpPr>
              <p:spPr bwMode="auto">
                <a:xfrm>
                  <a:off x="0" y="3546"/>
                  <a:ext cx="195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22" name="Group 67"/>
              <p:cNvGrpSpPr>
                <a:grpSpLocks/>
              </p:cNvGrpSpPr>
              <p:nvPr/>
            </p:nvGrpSpPr>
            <p:grpSpPr bwMode="auto">
              <a:xfrm>
                <a:off x="1958" y="3546"/>
                <a:ext cx="1094" cy="394"/>
                <a:chOff x="1958" y="3546"/>
                <a:chExt cx="1094" cy="394"/>
              </a:xfrm>
            </p:grpSpPr>
            <p:sp>
              <p:nvSpPr>
                <p:cNvPr id="49" name="Rectangle 25"/>
                <p:cNvSpPr>
                  <a:spLocks noChangeArrowheads="1"/>
                </p:cNvSpPr>
                <p:nvPr/>
              </p:nvSpPr>
              <p:spPr bwMode="auto">
                <a:xfrm>
                  <a:off x="2001" y="3546"/>
                  <a:ext cx="100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2000" dirty="0" smtClean="0">
                      <a:latin typeface="Tahoma" pitchFamily="34" charset="0"/>
                      <a:cs typeface="Times New Roman" charset="0"/>
                    </a:rPr>
                    <a:t>7</a:t>
                  </a:r>
                  <a:endParaRPr lang="ru-RU" sz="2000" dirty="0">
                    <a:latin typeface="Tahoma" pitchFamily="34" charset="0"/>
                    <a:cs typeface="Times New Roman" charset="0"/>
                  </a:endParaRPr>
                </a:p>
                <a:p>
                  <a:pPr algn="ctr" eaLnBrk="0" hangingPunct="0"/>
                  <a:endParaRPr lang="ru-RU" sz="2000" dirty="0">
                    <a:latin typeface="Tahoma" pitchFamily="34" charset="0"/>
                  </a:endParaRPr>
                </a:p>
              </p:txBody>
            </p:sp>
            <p:sp>
              <p:nvSpPr>
                <p:cNvPr id="50" name="Rectangle 66"/>
                <p:cNvSpPr>
                  <a:spLocks noChangeArrowheads="1"/>
                </p:cNvSpPr>
                <p:nvPr/>
              </p:nvSpPr>
              <p:spPr bwMode="auto">
                <a:xfrm>
                  <a:off x="1958" y="3546"/>
                  <a:ext cx="109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23" name="Group 69"/>
              <p:cNvGrpSpPr>
                <a:grpSpLocks/>
              </p:cNvGrpSpPr>
              <p:nvPr/>
            </p:nvGrpSpPr>
            <p:grpSpPr bwMode="auto">
              <a:xfrm>
                <a:off x="0" y="3883"/>
                <a:ext cx="1958" cy="451"/>
                <a:chOff x="0" y="3883"/>
                <a:chExt cx="1958" cy="451"/>
              </a:xfrm>
            </p:grpSpPr>
            <p:sp>
              <p:nvSpPr>
                <p:cNvPr id="47" name="Rectangle 26"/>
                <p:cNvSpPr>
                  <a:spLocks noChangeArrowheads="1"/>
                </p:cNvSpPr>
                <p:nvPr/>
              </p:nvSpPr>
              <p:spPr bwMode="auto">
                <a:xfrm>
                  <a:off x="43" y="3883"/>
                  <a:ext cx="187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ru-RU" sz="2400" dirty="0" err="1" smtClean="0">
                      <a:latin typeface="Tahoma" pitchFamily="34" charset="0"/>
                    </a:rPr>
                    <a:t>Сексуальні</a:t>
                  </a:r>
                  <a:r>
                    <a:rPr lang="ru-RU" sz="2400" dirty="0" smtClean="0">
                      <a:latin typeface="Tahoma" pitchFamily="34" charset="0"/>
                    </a:rPr>
                    <a:t>  </a:t>
                  </a:r>
                  <a:r>
                    <a:rPr lang="ru-RU" sz="2400" dirty="0" err="1" smtClean="0">
                      <a:latin typeface="Tahoma" pitchFamily="34" charset="0"/>
                    </a:rPr>
                    <a:t>відносини</a:t>
                  </a:r>
                  <a:endParaRPr lang="ru-RU" sz="2400" dirty="0">
                    <a:latin typeface="Tahoma" pitchFamily="34" charset="0"/>
                    <a:cs typeface="Times New Roman" charset="0"/>
                  </a:endParaRPr>
                </a:p>
                <a:p>
                  <a:pPr eaLnBrk="0" hangingPunct="0"/>
                  <a:endParaRPr lang="ru-RU" sz="2400" dirty="0">
                    <a:latin typeface="Tahoma" pitchFamily="34" charset="0"/>
                  </a:endParaRPr>
                </a:p>
              </p:txBody>
            </p:sp>
            <p:sp>
              <p:nvSpPr>
                <p:cNvPr id="48" name="Rectangle 68"/>
                <p:cNvSpPr>
                  <a:spLocks noChangeArrowheads="1"/>
                </p:cNvSpPr>
                <p:nvPr/>
              </p:nvSpPr>
              <p:spPr bwMode="auto">
                <a:xfrm>
                  <a:off x="0" y="3940"/>
                  <a:ext cx="195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24" name="Group 71"/>
              <p:cNvGrpSpPr>
                <a:grpSpLocks/>
              </p:cNvGrpSpPr>
              <p:nvPr/>
            </p:nvGrpSpPr>
            <p:grpSpPr bwMode="auto">
              <a:xfrm>
                <a:off x="1958" y="3940"/>
                <a:ext cx="1094" cy="394"/>
                <a:chOff x="1958" y="3940"/>
                <a:chExt cx="1094" cy="394"/>
              </a:xfrm>
            </p:grpSpPr>
            <p:sp>
              <p:nvSpPr>
                <p:cNvPr id="45" name="Rectangle 27"/>
                <p:cNvSpPr>
                  <a:spLocks noChangeArrowheads="1"/>
                </p:cNvSpPr>
                <p:nvPr/>
              </p:nvSpPr>
              <p:spPr bwMode="auto">
                <a:xfrm>
                  <a:off x="2001" y="3940"/>
                  <a:ext cx="100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2000" dirty="0" smtClean="0">
                      <a:latin typeface="Tahoma" pitchFamily="34" charset="0"/>
                      <a:cs typeface="Times New Roman" charset="0"/>
                    </a:rPr>
                    <a:t>8</a:t>
                  </a:r>
                  <a:endParaRPr lang="ru-RU" sz="2000" dirty="0">
                    <a:latin typeface="Tahoma" pitchFamily="34" charset="0"/>
                    <a:cs typeface="Times New Roman" charset="0"/>
                  </a:endParaRPr>
                </a:p>
                <a:p>
                  <a:pPr algn="ctr" eaLnBrk="0" hangingPunct="0"/>
                  <a:endParaRPr lang="ru-RU" sz="2000" dirty="0">
                    <a:latin typeface="Tahoma" pitchFamily="34" charset="0"/>
                  </a:endParaRPr>
                </a:p>
              </p:txBody>
            </p:sp>
            <p:sp>
              <p:nvSpPr>
                <p:cNvPr id="46" name="Rectangle 70"/>
                <p:cNvSpPr>
                  <a:spLocks noChangeArrowheads="1"/>
                </p:cNvSpPr>
                <p:nvPr/>
              </p:nvSpPr>
              <p:spPr bwMode="auto">
                <a:xfrm>
                  <a:off x="1958" y="3940"/>
                  <a:ext cx="109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25" name="Group 73"/>
              <p:cNvGrpSpPr>
                <a:grpSpLocks/>
              </p:cNvGrpSpPr>
              <p:nvPr/>
            </p:nvGrpSpPr>
            <p:grpSpPr bwMode="auto">
              <a:xfrm>
                <a:off x="0" y="4310"/>
                <a:ext cx="1958" cy="418"/>
                <a:chOff x="0" y="4310"/>
                <a:chExt cx="1958" cy="418"/>
              </a:xfrm>
            </p:grpSpPr>
            <p:sp>
              <p:nvSpPr>
                <p:cNvPr id="43" name="Rectangle 28"/>
                <p:cNvSpPr>
                  <a:spLocks noChangeArrowheads="1"/>
                </p:cNvSpPr>
                <p:nvPr/>
              </p:nvSpPr>
              <p:spPr bwMode="auto">
                <a:xfrm>
                  <a:off x="43" y="4310"/>
                  <a:ext cx="187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ru-RU" sz="2400" dirty="0" err="1" smtClean="0">
                      <a:latin typeface="Tahoma" pitchFamily="34" charset="0"/>
                    </a:rPr>
                    <a:t>Бізнес</a:t>
                  </a:r>
                  <a:r>
                    <a:rPr lang="ru-RU" sz="2400" dirty="0">
                      <a:latin typeface="Tahoma" pitchFamily="34" charset="0"/>
                    </a:rPr>
                    <a:t>, </a:t>
                  </a:r>
                  <a:r>
                    <a:rPr lang="ru-RU" sz="2400" dirty="0" err="1" smtClean="0">
                      <a:latin typeface="Tahoma" pitchFamily="34" charset="0"/>
                    </a:rPr>
                    <a:t>ділові</a:t>
                  </a:r>
                  <a:r>
                    <a:rPr lang="ru-RU" sz="2400" dirty="0" smtClean="0">
                      <a:latin typeface="Tahoma" pitchFamily="34" charset="0"/>
                    </a:rPr>
                    <a:t> </a:t>
                  </a:r>
                  <a:r>
                    <a:rPr lang="ru-RU" sz="2400" dirty="0" err="1" smtClean="0">
                      <a:latin typeface="Tahoma" pitchFamily="34" charset="0"/>
                    </a:rPr>
                    <a:t>відносини</a:t>
                  </a:r>
                  <a:endParaRPr lang="ru-RU" sz="2400" dirty="0">
                    <a:latin typeface="Tahoma" pitchFamily="34" charset="0"/>
                    <a:cs typeface="Times New Roman" charset="0"/>
                  </a:endParaRPr>
                </a:p>
                <a:p>
                  <a:pPr eaLnBrk="0" hangingPunct="0"/>
                  <a:endParaRPr lang="ru-RU" sz="2400" dirty="0">
                    <a:latin typeface="Tahoma" pitchFamily="34" charset="0"/>
                  </a:endParaRPr>
                </a:p>
              </p:txBody>
            </p:sp>
            <p:sp>
              <p:nvSpPr>
                <p:cNvPr id="44" name="Rectangle 72"/>
                <p:cNvSpPr>
                  <a:spLocks noChangeArrowheads="1"/>
                </p:cNvSpPr>
                <p:nvPr/>
              </p:nvSpPr>
              <p:spPr bwMode="auto">
                <a:xfrm>
                  <a:off x="0" y="4334"/>
                  <a:ext cx="195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26" name="Group 75"/>
              <p:cNvGrpSpPr>
                <a:grpSpLocks/>
              </p:cNvGrpSpPr>
              <p:nvPr/>
            </p:nvGrpSpPr>
            <p:grpSpPr bwMode="auto">
              <a:xfrm>
                <a:off x="1958" y="4334"/>
                <a:ext cx="1094" cy="394"/>
                <a:chOff x="1958" y="4334"/>
                <a:chExt cx="1094" cy="394"/>
              </a:xfrm>
            </p:grpSpPr>
            <p:sp>
              <p:nvSpPr>
                <p:cNvPr id="41" name="Rectangle 29"/>
                <p:cNvSpPr>
                  <a:spLocks noChangeArrowheads="1"/>
                </p:cNvSpPr>
                <p:nvPr/>
              </p:nvSpPr>
              <p:spPr bwMode="auto">
                <a:xfrm>
                  <a:off x="2001" y="4334"/>
                  <a:ext cx="100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>
                      <a:latin typeface="Tahoma" pitchFamily="34" charset="0"/>
                    </a:rPr>
                    <a:t>9</a:t>
                  </a:r>
                  <a:endParaRPr lang="ru-RU" sz="2000">
                    <a:latin typeface="Tahoma" pitchFamily="34" charset="0"/>
                    <a:cs typeface="Times New Roman" charset="0"/>
                  </a:endParaRPr>
                </a:p>
                <a:p>
                  <a:pPr algn="ctr" eaLnBrk="0" hangingPunct="0"/>
                  <a:endParaRPr lang="ru-RU" sz="2000">
                    <a:latin typeface="Tahoma" pitchFamily="34" charset="0"/>
                  </a:endParaRPr>
                </a:p>
              </p:txBody>
            </p:sp>
            <p:sp>
              <p:nvSpPr>
                <p:cNvPr id="42" name="Rectangle 74"/>
                <p:cNvSpPr>
                  <a:spLocks noChangeArrowheads="1"/>
                </p:cNvSpPr>
                <p:nvPr/>
              </p:nvSpPr>
              <p:spPr bwMode="auto">
                <a:xfrm>
                  <a:off x="1958" y="4334"/>
                  <a:ext cx="109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27" name="Group 77"/>
              <p:cNvGrpSpPr>
                <a:grpSpLocks/>
              </p:cNvGrpSpPr>
              <p:nvPr/>
            </p:nvGrpSpPr>
            <p:grpSpPr bwMode="auto">
              <a:xfrm>
                <a:off x="0" y="4728"/>
                <a:ext cx="1958" cy="394"/>
                <a:chOff x="0" y="4728"/>
                <a:chExt cx="1958" cy="394"/>
              </a:xfrm>
            </p:grpSpPr>
            <p:sp>
              <p:nvSpPr>
                <p:cNvPr id="39" name="Rectangle 30"/>
                <p:cNvSpPr>
                  <a:spLocks noChangeArrowheads="1"/>
                </p:cNvSpPr>
                <p:nvPr/>
              </p:nvSpPr>
              <p:spPr bwMode="auto">
                <a:xfrm>
                  <a:off x="43" y="4728"/>
                  <a:ext cx="187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ru-RU" sz="2400" dirty="0" err="1" smtClean="0">
                      <a:latin typeface="Tahoma" pitchFamily="34" charset="0"/>
                      <a:cs typeface="Times New Roman" charset="0"/>
                    </a:rPr>
                    <a:t>Єдність</a:t>
                  </a:r>
                  <a:r>
                    <a:rPr lang="ru-RU" sz="2400" dirty="0" smtClean="0">
                      <a:latin typeface="Tahoma" pitchFamily="34" charset="0"/>
                      <a:cs typeface="Times New Roman" charset="0"/>
                    </a:rPr>
                    <a:t> </a:t>
                  </a:r>
                  <a:r>
                    <a:rPr lang="ru-RU" sz="2400" dirty="0" err="1" smtClean="0">
                      <a:latin typeface="Tahoma" pitchFamily="34" charset="0"/>
                      <a:cs typeface="Times New Roman" charset="0"/>
                    </a:rPr>
                    <a:t>політичних</a:t>
                  </a:r>
                  <a:r>
                    <a:rPr lang="ru-RU" sz="2400" dirty="0" smtClean="0">
                      <a:latin typeface="Tahoma" pitchFamily="34" charset="0"/>
                      <a:cs typeface="Times New Roman" charset="0"/>
                    </a:rPr>
                    <a:t> </a:t>
                  </a:r>
                  <a:r>
                    <a:rPr lang="ru-RU" sz="2400" dirty="0" err="1" smtClean="0">
                      <a:latin typeface="Tahoma" pitchFamily="34" charset="0"/>
                      <a:cs typeface="Times New Roman" charset="0"/>
                    </a:rPr>
                    <a:t>поглядів</a:t>
                  </a:r>
                  <a:endParaRPr lang="ru-RU" sz="2400" dirty="0">
                    <a:latin typeface="Tahoma" pitchFamily="34" charset="0"/>
                    <a:cs typeface="Times New Roman" charset="0"/>
                  </a:endParaRPr>
                </a:p>
                <a:p>
                  <a:pPr eaLnBrk="0" hangingPunct="0"/>
                  <a:endParaRPr lang="ru-RU" sz="2400" dirty="0">
                    <a:latin typeface="Tahoma" pitchFamily="34" charset="0"/>
                  </a:endParaRPr>
                </a:p>
              </p:txBody>
            </p:sp>
            <p:sp>
              <p:nvSpPr>
                <p:cNvPr id="40" name="Rectangle 76"/>
                <p:cNvSpPr>
                  <a:spLocks noChangeArrowheads="1"/>
                </p:cNvSpPr>
                <p:nvPr/>
              </p:nvSpPr>
              <p:spPr bwMode="auto">
                <a:xfrm>
                  <a:off x="0" y="4728"/>
                  <a:ext cx="195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28" name="Group 79"/>
              <p:cNvGrpSpPr>
                <a:grpSpLocks/>
              </p:cNvGrpSpPr>
              <p:nvPr/>
            </p:nvGrpSpPr>
            <p:grpSpPr bwMode="auto">
              <a:xfrm>
                <a:off x="1958" y="4728"/>
                <a:ext cx="1094" cy="394"/>
                <a:chOff x="1958" y="4728"/>
                <a:chExt cx="1094" cy="394"/>
              </a:xfrm>
            </p:grpSpPr>
            <p:sp>
              <p:nvSpPr>
                <p:cNvPr id="37" name="Rectangle 31"/>
                <p:cNvSpPr>
                  <a:spLocks noChangeArrowheads="1"/>
                </p:cNvSpPr>
                <p:nvPr/>
              </p:nvSpPr>
              <p:spPr bwMode="auto">
                <a:xfrm>
                  <a:off x="2001" y="4728"/>
                  <a:ext cx="100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>
                      <a:latin typeface="Tahoma" pitchFamily="34" charset="0"/>
                    </a:rPr>
                    <a:t>10</a:t>
                  </a:r>
                  <a:endParaRPr lang="ru-RU" sz="2000">
                    <a:latin typeface="Tahoma" pitchFamily="34" charset="0"/>
                    <a:cs typeface="Times New Roman" charset="0"/>
                  </a:endParaRPr>
                </a:p>
                <a:p>
                  <a:pPr algn="ctr" eaLnBrk="0" hangingPunct="0"/>
                  <a:endParaRPr lang="ru-RU" sz="2000">
                    <a:latin typeface="Tahoma" pitchFamily="34" charset="0"/>
                  </a:endParaRPr>
                </a:p>
              </p:txBody>
            </p:sp>
            <p:sp>
              <p:nvSpPr>
                <p:cNvPr id="38" name="Rectangle 78"/>
                <p:cNvSpPr>
                  <a:spLocks noChangeArrowheads="1"/>
                </p:cNvSpPr>
                <p:nvPr/>
              </p:nvSpPr>
              <p:spPr bwMode="auto">
                <a:xfrm>
                  <a:off x="1958" y="4728"/>
                  <a:ext cx="109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29" name="Group 81"/>
              <p:cNvGrpSpPr>
                <a:grpSpLocks/>
              </p:cNvGrpSpPr>
              <p:nvPr/>
            </p:nvGrpSpPr>
            <p:grpSpPr bwMode="auto">
              <a:xfrm>
                <a:off x="0" y="5122"/>
                <a:ext cx="1958" cy="394"/>
                <a:chOff x="0" y="5122"/>
                <a:chExt cx="1958" cy="394"/>
              </a:xfrm>
            </p:grpSpPr>
            <p:sp>
              <p:nvSpPr>
                <p:cNvPr id="35" name="Rectangle 32"/>
                <p:cNvSpPr>
                  <a:spLocks noChangeArrowheads="1"/>
                </p:cNvSpPr>
                <p:nvPr/>
              </p:nvSpPr>
              <p:spPr bwMode="auto">
                <a:xfrm>
                  <a:off x="43" y="5122"/>
                  <a:ext cx="187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/>
                  <a:r>
                    <a:rPr lang="ru-RU" sz="2400" dirty="0" err="1" smtClean="0">
                      <a:latin typeface="Tahoma" pitchFamily="34" charset="0"/>
                    </a:rPr>
                    <a:t>Спільні</a:t>
                  </a:r>
                  <a:r>
                    <a:rPr lang="ru-RU" sz="2400" dirty="0" smtClean="0">
                      <a:latin typeface="Tahoma" pitchFamily="34" charset="0"/>
                    </a:rPr>
                    <a:t> </a:t>
                  </a:r>
                  <a:r>
                    <a:rPr lang="ru-RU" sz="2400" dirty="0" err="1" smtClean="0">
                      <a:latin typeface="Tahoma" pitchFamily="34" charset="0"/>
                    </a:rPr>
                    <a:t>релігійні</a:t>
                  </a:r>
                  <a:r>
                    <a:rPr lang="ru-RU" sz="2400" dirty="0" smtClean="0">
                      <a:latin typeface="Tahoma" pitchFamily="34" charset="0"/>
                    </a:rPr>
                    <a:t> </a:t>
                  </a:r>
                  <a:r>
                    <a:rPr lang="ru-RU" sz="2400" dirty="0" err="1" smtClean="0">
                      <a:latin typeface="Tahoma" pitchFamily="34" charset="0"/>
                    </a:rPr>
                    <a:t>переконання</a:t>
                  </a:r>
                  <a:endParaRPr lang="ru-RU" sz="2400" dirty="0">
                    <a:latin typeface="Tahoma" pitchFamily="34" charset="0"/>
                  </a:endParaRPr>
                </a:p>
              </p:txBody>
            </p:sp>
            <p:sp>
              <p:nvSpPr>
                <p:cNvPr id="36" name="Rectangle 80"/>
                <p:cNvSpPr>
                  <a:spLocks noChangeArrowheads="1"/>
                </p:cNvSpPr>
                <p:nvPr/>
              </p:nvSpPr>
              <p:spPr bwMode="auto">
                <a:xfrm>
                  <a:off x="0" y="5122"/>
                  <a:ext cx="195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30" name="Group 83"/>
              <p:cNvGrpSpPr>
                <a:grpSpLocks/>
              </p:cNvGrpSpPr>
              <p:nvPr/>
            </p:nvGrpSpPr>
            <p:grpSpPr bwMode="auto">
              <a:xfrm>
                <a:off x="1958" y="5122"/>
                <a:ext cx="1094" cy="394"/>
                <a:chOff x="1958" y="5122"/>
                <a:chExt cx="1094" cy="394"/>
              </a:xfrm>
            </p:grpSpPr>
            <p:sp>
              <p:nvSpPr>
                <p:cNvPr id="33" name="Rectangle 33"/>
                <p:cNvSpPr>
                  <a:spLocks noChangeArrowheads="1"/>
                </p:cNvSpPr>
                <p:nvPr/>
              </p:nvSpPr>
              <p:spPr bwMode="auto">
                <a:xfrm>
                  <a:off x="2001" y="5122"/>
                  <a:ext cx="100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>
                      <a:latin typeface="Tahoma" pitchFamily="34" charset="0"/>
                    </a:rPr>
                    <a:t>11</a:t>
                  </a:r>
                  <a:endParaRPr lang="ru-RU" sz="2000">
                    <a:latin typeface="Tahoma" pitchFamily="34" charset="0"/>
                    <a:cs typeface="Times New Roman" charset="0"/>
                  </a:endParaRPr>
                </a:p>
                <a:p>
                  <a:pPr algn="ctr" eaLnBrk="0" hangingPunct="0"/>
                  <a:endParaRPr lang="ru-RU" sz="2000">
                    <a:latin typeface="Tahoma" pitchFamily="34" charset="0"/>
                  </a:endParaRPr>
                </a:p>
              </p:txBody>
            </p:sp>
            <p:sp>
              <p:nvSpPr>
                <p:cNvPr id="34" name="Rectangle 82"/>
                <p:cNvSpPr>
                  <a:spLocks noChangeArrowheads="1"/>
                </p:cNvSpPr>
                <p:nvPr/>
              </p:nvSpPr>
              <p:spPr bwMode="auto">
                <a:xfrm>
                  <a:off x="1958" y="5122"/>
                  <a:ext cx="109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uk-UA"/>
                </a:p>
              </p:txBody>
            </p:sp>
          </p:grpSp>
        </p:grpSp>
        <p:sp>
          <p:nvSpPr>
            <p:cNvPr id="7" name="Rectangle 85"/>
            <p:cNvSpPr>
              <a:spLocks noChangeArrowheads="1"/>
            </p:cNvSpPr>
            <p:nvPr/>
          </p:nvSpPr>
          <p:spPr bwMode="auto">
            <a:xfrm>
              <a:off x="-3" y="391"/>
              <a:ext cx="3058" cy="5128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83" name="Прямоугольник 82"/>
          <p:cNvSpPr/>
          <p:nvPr/>
        </p:nvSpPr>
        <p:spPr>
          <a:xfrm>
            <a:off x="313840" y="2924944"/>
            <a:ext cx="3765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Спільне проведення часу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301735" y="3789040"/>
            <a:ext cx="4702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Захист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один одного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і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своїх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прав</a:t>
            </a:r>
            <a:endParaRPr lang="uk-UA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90751"/>
            <a:ext cx="8496944" cy="642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424936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tanislav\Desktop\1228047495GdDI8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923928"/>
            <a:ext cx="9144000" cy="11781928"/>
          </a:xfrm>
          <a:prstGeom prst="rect">
            <a:avLst/>
          </a:prstGeom>
          <a:noFill/>
        </p:spPr>
      </p:pic>
      <p:graphicFrame>
        <p:nvGraphicFramePr>
          <p:cNvPr id="6" name="Схема 5"/>
          <p:cNvGraphicFramePr/>
          <p:nvPr/>
        </p:nvGraphicFramePr>
        <p:xfrm>
          <a:off x="35496" y="5141416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395536" y="3573016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4788024" y="5573464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4716016" y="2981176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2" name="Стрелка вверх 11"/>
          <p:cNvSpPr/>
          <p:nvPr/>
        </p:nvSpPr>
        <p:spPr>
          <a:xfrm>
            <a:off x="3347864" y="1916832"/>
            <a:ext cx="2088232" cy="49411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Малі групи</a:t>
            </a:r>
            <a:endParaRPr lang="uk-UA" sz="4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1259632" y="764703"/>
            <a:ext cx="1152128" cy="864097"/>
          </a:xfrm>
          <a:prstGeom prst="rect">
            <a:avLst/>
          </a:prstGeom>
          <a:noFill/>
        </p:spPr>
      </p:pic>
      <p:pic>
        <p:nvPicPr>
          <p:cNvPr id="17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6012160" y="548680"/>
            <a:ext cx="1152128" cy="864097"/>
          </a:xfrm>
          <a:prstGeom prst="rect">
            <a:avLst/>
          </a:prstGeom>
          <a:noFill/>
        </p:spPr>
      </p:pic>
      <p:pic>
        <p:nvPicPr>
          <p:cNvPr id="18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6300192" y="-387424"/>
            <a:ext cx="1152128" cy="864097"/>
          </a:xfrm>
          <a:prstGeom prst="rect">
            <a:avLst/>
          </a:prstGeom>
          <a:noFill/>
        </p:spPr>
      </p:pic>
      <p:pic>
        <p:nvPicPr>
          <p:cNvPr id="19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1187624" y="-171400"/>
            <a:ext cx="1152128" cy="864097"/>
          </a:xfrm>
          <a:prstGeom prst="rect">
            <a:avLst/>
          </a:prstGeom>
          <a:noFill/>
        </p:spPr>
      </p:pic>
      <p:pic>
        <p:nvPicPr>
          <p:cNvPr id="20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3635896" y="-387424"/>
            <a:ext cx="1152128" cy="864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8" grpId="0">
        <p:bldAsOne/>
      </p:bldGraphic>
      <p:bldGraphic spid="9" grpId="0">
        <p:bldAsOne/>
      </p:bldGraphic>
      <p:bldGraphic spid="10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tanislav\Desktop\1228047495GdDI8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923928"/>
            <a:ext cx="9144000" cy="11781928"/>
          </a:xfrm>
          <a:prstGeom prst="rect">
            <a:avLst/>
          </a:prstGeom>
          <a:noFill/>
        </p:spPr>
      </p:pic>
      <p:graphicFrame>
        <p:nvGraphicFramePr>
          <p:cNvPr id="6" name="Схема 5"/>
          <p:cNvGraphicFramePr/>
          <p:nvPr/>
        </p:nvGraphicFramePr>
        <p:xfrm>
          <a:off x="35496" y="5141416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395536" y="3573016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4788024" y="5573464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4716016" y="2981176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2" name="Стрелка вверх 11"/>
          <p:cNvSpPr/>
          <p:nvPr/>
        </p:nvSpPr>
        <p:spPr>
          <a:xfrm>
            <a:off x="3347864" y="1916832"/>
            <a:ext cx="2088232" cy="49411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Малі групи</a:t>
            </a:r>
            <a:endParaRPr lang="uk-UA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Схема 13"/>
          <p:cNvGraphicFramePr/>
          <p:nvPr/>
        </p:nvGraphicFramePr>
        <p:xfrm>
          <a:off x="4680520" y="4365104"/>
          <a:ext cx="4716016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pic>
        <p:nvPicPr>
          <p:cNvPr id="1026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1259632" y="764703"/>
            <a:ext cx="1152128" cy="864097"/>
          </a:xfrm>
          <a:prstGeom prst="rect">
            <a:avLst/>
          </a:prstGeom>
          <a:noFill/>
        </p:spPr>
      </p:pic>
      <p:pic>
        <p:nvPicPr>
          <p:cNvPr id="17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6012160" y="548680"/>
            <a:ext cx="1152128" cy="864097"/>
          </a:xfrm>
          <a:prstGeom prst="rect">
            <a:avLst/>
          </a:prstGeom>
          <a:noFill/>
        </p:spPr>
      </p:pic>
      <p:pic>
        <p:nvPicPr>
          <p:cNvPr id="18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6300192" y="-387424"/>
            <a:ext cx="1152128" cy="864097"/>
          </a:xfrm>
          <a:prstGeom prst="rect">
            <a:avLst/>
          </a:prstGeom>
          <a:noFill/>
        </p:spPr>
      </p:pic>
      <p:pic>
        <p:nvPicPr>
          <p:cNvPr id="19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1187624" y="-171400"/>
            <a:ext cx="1152128" cy="864097"/>
          </a:xfrm>
          <a:prstGeom prst="rect">
            <a:avLst/>
          </a:prstGeom>
          <a:noFill/>
        </p:spPr>
      </p:pic>
      <p:pic>
        <p:nvPicPr>
          <p:cNvPr id="20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3635896" y="-387424"/>
            <a:ext cx="1152128" cy="864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8" grpId="0">
        <p:bldAsOne/>
      </p:bldGraphic>
      <p:bldGraphic spid="9" grpId="0">
        <p:bldAsOne/>
      </p:bldGraphic>
      <p:bldGraphic spid="10" grpId="0">
        <p:bldAsOne/>
      </p:bldGraphic>
      <p:bldGraphic spid="1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539552" y="2564904"/>
            <a:ext cx="8280248" cy="1752600"/>
          </a:xfrm>
          <a:prstGeom prst="rect">
            <a:avLst/>
          </a:prstGeom>
        </p:spPr>
        <p:txBody>
          <a:bodyPr vert="horz" tIns="0" rIns="4572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uk-UA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073042"/>
            <a:ext cx="8604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smtClean="0">
                <a:solidFill>
                  <a:srgbClr val="FFFF00"/>
                </a:solidFill>
              </a:rPr>
              <a:t>Характеру Бога</a:t>
            </a:r>
            <a:endParaRPr lang="uk-UA" sz="4000" dirty="0">
              <a:solidFill>
                <a:srgbClr val="FFFF00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44624"/>
            <a:ext cx="6400800" cy="1752600"/>
          </a:xfrm>
        </p:spPr>
        <p:txBody>
          <a:bodyPr>
            <a:normAutofit/>
          </a:bodyPr>
          <a:lstStyle/>
          <a:p>
            <a:r>
              <a:rPr lang="uk-UA" sz="5400" dirty="0" smtClean="0"/>
              <a:t>Наше бачення має відповідати:</a:t>
            </a:r>
            <a:endParaRPr lang="uk-UA" sz="5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081154"/>
            <a:ext cx="8604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Серцю</a:t>
            </a:r>
            <a:r>
              <a:rPr lang="ru-RU" sz="4000" dirty="0" smtClean="0">
                <a:solidFill>
                  <a:srgbClr val="FFFF00"/>
                </a:solidFill>
              </a:rPr>
              <a:t> (</a:t>
            </a:r>
            <a:r>
              <a:rPr lang="ru-RU" sz="4000" dirty="0" err="1" smtClean="0">
                <a:solidFill>
                  <a:srgbClr val="FFFF00"/>
                </a:solidFill>
              </a:rPr>
              <a:t>ревності</a:t>
            </a:r>
            <a:r>
              <a:rPr lang="ru-RU" sz="4000" dirty="0" smtClean="0">
                <a:solidFill>
                  <a:srgbClr val="FFFF00"/>
                </a:solidFill>
              </a:rPr>
              <a:t>, </a:t>
            </a:r>
            <a:r>
              <a:rPr lang="ru-RU" sz="4000" dirty="0" err="1" smtClean="0">
                <a:solidFill>
                  <a:srgbClr val="FFFF00"/>
                </a:solidFill>
              </a:rPr>
              <a:t>пристрасті</a:t>
            </a:r>
            <a:r>
              <a:rPr lang="ru-RU" sz="4000" dirty="0" smtClean="0">
                <a:solidFill>
                  <a:srgbClr val="FFFF00"/>
                </a:solidFill>
              </a:rPr>
              <a:t>)</a:t>
            </a:r>
            <a:r>
              <a:rPr lang="ru-RU" sz="4000" dirty="0" smtClean="0">
                <a:solidFill>
                  <a:srgbClr val="FFFF00"/>
                </a:solidFill>
              </a:rPr>
              <a:t> Бога</a:t>
            </a:r>
            <a:endParaRPr lang="uk-UA" sz="4000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4161274"/>
            <a:ext cx="8604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Волі</a:t>
            </a:r>
            <a:r>
              <a:rPr lang="ru-RU" sz="4000" dirty="0" smtClean="0">
                <a:solidFill>
                  <a:srgbClr val="FFFF00"/>
                </a:solidFill>
              </a:rPr>
              <a:t>  Бога</a:t>
            </a:r>
            <a:endParaRPr lang="uk-UA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116632" y="216024"/>
            <a:ext cx="9144000" cy="836712"/>
          </a:xfrm>
        </p:spPr>
        <p:txBody>
          <a:bodyPr>
            <a:normAutofit/>
          </a:bodyPr>
          <a:lstStyle/>
          <a:p>
            <a:r>
              <a:rPr lang="uk-UA" sz="3200" b="0" dirty="0" smtClean="0"/>
              <a:t>Сімейне служіння:</a:t>
            </a:r>
            <a:endParaRPr lang="uk-UA" sz="3200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980728"/>
            <a:ext cx="8604448" cy="5832648"/>
          </a:xfrm>
        </p:spPr>
        <p:txBody>
          <a:bodyPr>
            <a:noAutofit/>
          </a:bodyPr>
          <a:lstStyle/>
          <a:p>
            <a:pPr marL="514350" indent="-514350" algn="l" fontAlgn="base"/>
            <a:r>
              <a:rPr lang="uk-UA" sz="2800" b="1" dirty="0" smtClean="0"/>
              <a:t>1. Криза першого року.</a:t>
            </a:r>
          </a:p>
          <a:p>
            <a:pPr marL="514350" indent="-514350" algn="l" fontAlgn="base"/>
            <a:r>
              <a:rPr lang="uk-UA" sz="2800" b="1" dirty="0" smtClean="0"/>
              <a:t>2. Криза трьох років.</a:t>
            </a:r>
          </a:p>
          <a:p>
            <a:pPr marL="514350" indent="-514350" algn="l" fontAlgn="base"/>
            <a:r>
              <a:rPr lang="uk-UA" sz="2800" b="1" dirty="0" smtClean="0"/>
              <a:t>3. Криза народження першої дитини.</a:t>
            </a:r>
            <a:endParaRPr lang="uk-UA" sz="2800" dirty="0" smtClean="0"/>
          </a:p>
          <a:p>
            <a:pPr marL="514350" indent="-514350" algn="l" fontAlgn="base"/>
            <a:r>
              <a:rPr lang="uk-UA" sz="2800" b="1" dirty="0" smtClean="0"/>
              <a:t>4. Криза повернення</a:t>
            </a:r>
            <a:r>
              <a:rPr lang="en-US" sz="2800" b="1" dirty="0" smtClean="0"/>
              <a:t> / </a:t>
            </a:r>
            <a:r>
              <a:rPr lang="uk-UA" sz="2800" b="1" dirty="0" smtClean="0"/>
              <a:t>криза виходу з декретної  відпустки.</a:t>
            </a:r>
            <a:endParaRPr lang="uk-UA" sz="2800" dirty="0" smtClean="0"/>
          </a:p>
          <a:p>
            <a:pPr marL="514350" indent="-514350" algn="l" fontAlgn="base"/>
            <a:r>
              <a:rPr lang="uk-UA" sz="2800" b="1" dirty="0" smtClean="0"/>
              <a:t>5. Криза </a:t>
            </a:r>
            <a:r>
              <a:rPr lang="uk-UA" sz="2800" b="1" dirty="0" err="1" smtClean="0"/>
              <a:t>монотоності</a:t>
            </a:r>
            <a:r>
              <a:rPr lang="uk-UA" sz="2800" b="1" dirty="0" smtClean="0"/>
              <a:t> (7-10 років спільного життя)</a:t>
            </a:r>
            <a:endParaRPr lang="uk-UA" sz="2800" dirty="0" smtClean="0"/>
          </a:p>
          <a:p>
            <a:pPr marL="514350" indent="-514350" algn="l" fontAlgn="base"/>
            <a:r>
              <a:rPr lang="uk-UA" sz="2800" b="1" dirty="0" smtClean="0"/>
              <a:t>6. Криза сорокалітніх</a:t>
            </a:r>
          </a:p>
          <a:p>
            <a:pPr marL="514350" indent="-514350" algn="l" fontAlgn="base"/>
            <a:r>
              <a:rPr lang="uk-UA" sz="2800" b="1" dirty="0" smtClean="0"/>
              <a:t>7. Криза самотності двох</a:t>
            </a:r>
          </a:p>
          <a:p>
            <a:pPr marL="514350" indent="-514350" algn="l" fontAlgn="base"/>
            <a:r>
              <a:rPr lang="uk-UA" sz="2800" b="1" dirty="0" smtClean="0"/>
              <a:t>8.  Сімейне дозвілля</a:t>
            </a:r>
          </a:p>
          <a:p>
            <a:pPr marL="514350" indent="-514350" algn="l" fontAlgn="base"/>
            <a:r>
              <a:rPr lang="uk-UA" sz="2800" b="1" dirty="0" smtClean="0"/>
              <a:t>9. Виховання дітей</a:t>
            </a:r>
          </a:p>
          <a:p>
            <a:pPr marL="514350" indent="-514350" algn="l" fontAlgn="base"/>
            <a:r>
              <a:rPr lang="uk-UA" sz="2800" b="1" dirty="0" smtClean="0"/>
              <a:t>10. Гроші, сексуальне життя, спілкування, </a:t>
            </a:r>
            <a:r>
              <a:rPr lang="uk-UA" sz="2800" b="1" dirty="0" err="1" smtClean="0"/>
              <a:t>т.д</a:t>
            </a:r>
            <a:endParaRPr lang="uk-UA" sz="2800" dirty="0" smtClean="0"/>
          </a:p>
          <a:p>
            <a:pPr marL="514350" indent="-514350" algn="l" fontAlgn="base"/>
            <a:endParaRPr lang="uk-UA" sz="2800" dirty="0" smtClean="0"/>
          </a:p>
          <a:p>
            <a:pPr marL="514350" indent="-514350" algn="l" fontAlgn="base"/>
            <a:endParaRPr lang="uk-UA" sz="2800" dirty="0" smtClean="0"/>
          </a:p>
          <a:p>
            <a:pPr marL="514350" indent="-514350" algn="l" fontAlgn="base"/>
            <a:endParaRPr lang="uk-UA" sz="2800" dirty="0" smtClean="0"/>
          </a:p>
          <a:p>
            <a:pPr algn="l">
              <a:buFontTx/>
              <a:buChar char="-"/>
            </a:pP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23528" y="216024"/>
            <a:ext cx="9144000" cy="836712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rgbClr val="FFFF00"/>
                </a:solidFill>
              </a:rPr>
              <a:t>Практичні поради для </a:t>
            </a:r>
            <a:r>
              <a:rPr lang="uk-UA" sz="3200" dirty="0" smtClean="0">
                <a:solidFill>
                  <a:srgbClr val="FFFF00"/>
                </a:solidFill>
              </a:rPr>
              <a:t>церкви</a:t>
            </a:r>
            <a:r>
              <a:rPr lang="uk-UA" sz="3200" dirty="0" smtClean="0">
                <a:solidFill>
                  <a:srgbClr val="FFFF00"/>
                </a:solidFill>
              </a:rPr>
              <a:t>:</a:t>
            </a:r>
            <a:endParaRPr lang="uk-UA" sz="32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848872" cy="5832648"/>
          </a:xfrm>
        </p:spPr>
        <p:txBody>
          <a:bodyPr>
            <a:noAutofit/>
          </a:bodyPr>
          <a:lstStyle/>
          <a:p>
            <a:pPr algn="l" fontAlgn="base"/>
            <a:r>
              <a:rPr lang="ru-RU" sz="2800" b="1" dirty="0" smtClean="0"/>
              <a:t>1. Бути </a:t>
            </a:r>
            <a:r>
              <a:rPr lang="ru-RU" sz="2800" b="1" dirty="0" err="1" smtClean="0"/>
              <a:t>сіллю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але</a:t>
            </a:r>
            <a:r>
              <a:rPr lang="ru-RU" sz="2800" b="1" dirty="0" smtClean="0"/>
              <a:t> не </a:t>
            </a:r>
            <a:r>
              <a:rPr lang="ru-RU" sz="2800" b="1" dirty="0" err="1" smtClean="0"/>
              <a:t>залишатися</a:t>
            </a:r>
            <a:r>
              <a:rPr lang="ru-RU" sz="2800" b="1" dirty="0" smtClean="0"/>
              <a:t> в </a:t>
            </a:r>
            <a:r>
              <a:rPr lang="ru-RU" sz="2800" b="1" dirty="0" err="1" smtClean="0"/>
              <a:t>сільничці</a:t>
            </a:r>
            <a:endParaRPr lang="ru-RU" sz="2800" b="1" dirty="0" smtClean="0"/>
          </a:p>
          <a:p>
            <a:pPr algn="l" fontAlgn="base"/>
            <a:r>
              <a:rPr lang="ru-RU" sz="2800" b="1" dirty="0" smtClean="0"/>
              <a:t>2. </a:t>
            </a:r>
            <a:r>
              <a:rPr lang="ru-RU" sz="2800" b="1" dirty="0" err="1" smtClean="0"/>
              <a:t>Будувати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відносини</a:t>
            </a:r>
            <a:r>
              <a:rPr lang="ru-RU" sz="2800" b="1" dirty="0" smtClean="0"/>
              <a:t>, а не </a:t>
            </a:r>
            <a:r>
              <a:rPr lang="ru-RU" sz="2800" b="1" dirty="0" err="1" smtClean="0"/>
              <a:t>проекти</a:t>
            </a:r>
            <a:endParaRPr lang="ru-RU" sz="2800" b="1" dirty="0" smtClean="0"/>
          </a:p>
          <a:p>
            <a:pPr algn="l" fontAlgn="base"/>
            <a:r>
              <a:rPr lang="ru-RU" sz="2800" b="1" dirty="0" smtClean="0"/>
              <a:t>3. </a:t>
            </a:r>
            <a:r>
              <a:rPr lang="ru-RU" sz="2800" b="1" dirty="0" err="1" smtClean="0"/>
              <a:t>Проповідувати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Євангеліє</a:t>
            </a:r>
            <a:r>
              <a:rPr lang="ru-RU" sz="2800" b="1" dirty="0" smtClean="0"/>
              <a:t>, а не «</a:t>
            </a:r>
            <a:r>
              <a:rPr lang="ru-RU" sz="2800" b="1" dirty="0" err="1" smtClean="0"/>
              <a:t>загальнолюдські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цінності</a:t>
            </a:r>
            <a:r>
              <a:rPr lang="ru-RU" sz="2800" b="1" dirty="0" smtClean="0"/>
              <a:t>»</a:t>
            </a:r>
          </a:p>
          <a:p>
            <a:pPr algn="l" fontAlgn="base"/>
            <a:r>
              <a:rPr lang="ru-RU" sz="2800" b="1" dirty="0" smtClean="0"/>
              <a:t>4. Вести людей до </a:t>
            </a:r>
            <a:r>
              <a:rPr lang="ru-RU" sz="2800" b="1" dirty="0" err="1" smtClean="0"/>
              <a:t>близьких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відносин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</a:t>
            </a:r>
            <a:r>
              <a:rPr lang="ru-RU" sz="2800" b="1" dirty="0" smtClean="0"/>
              <a:t> Богом, а не до </a:t>
            </a:r>
            <a:r>
              <a:rPr lang="ru-RU" sz="2800" b="1" dirty="0" err="1" smtClean="0"/>
              <a:t>виконання</a:t>
            </a:r>
            <a:r>
              <a:rPr lang="ru-RU" sz="2800" b="1" dirty="0" smtClean="0"/>
              <a:t> правил, </a:t>
            </a:r>
            <a:r>
              <a:rPr lang="ru-RU" sz="2800" b="1" dirty="0" err="1" smtClean="0"/>
              <a:t>традицій</a:t>
            </a:r>
            <a:endParaRPr lang="ru-RU" sz="2800" b="1" dirty="0" smtClean="0"/>
          </a:p>
          <a:p>
            <a:pPr algn="l" fontAlgn="base"/>
            <a:r>
              <a:rPr lang="ru-RU" sz="2800" b="1" dirty="0" smtClean="0"/>
              <a:t>5. </a:t>
            </a:r>
            <a:r>
              <a:rPr lang="ru-RU" sz="2800" b="1" dirty="0" err="1" smtClean="0"/>
              <a:t>Запропонувати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молоді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служити</a:t>
            </a:r>
            <a:r>
              <a:rPr lang="ru-RU" sz="2800" b="1" dirty="0" smtClean="0"/>
              <a:t> Богу, а не просто </a:t>
            </a:r>
            <a:r>
              <a:rPr lang="ru-RU" sz="2800" b="1" dirty="0" err="1" smtClean="0"/>
              <a:t>займати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їх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діяльністю</a:t>
            </a:r>
            <a:endParaRPr lang="ru-RU" sz="2800" b="1" dirty="0" smtClean="0"/>
          </a:p>
          <a:p>
            <a:pPr algn="l" fontAlgn="base"/>
            <a:r>
              <a:rPr lang="ru-RU" sz="2800" b="1" dirty="0" smtClean="0"/>
              <a:t>6. </a:t>
            </a:r>
            <a:r>
              <a:rPr lang="ru-RU" sz="2800" b="1" dirty="0" err="1" smtClean="0"/>
              <a:t>Служити</a:t>
            </a:r>
            <a:r>
              <a:rPr lang="ru-RU" sz="2800" b="1" dirty="0" smtClean="0"/>
              <a:t> потребам </a:t>
            </a:r>
            <a:r>
              <a:rPr lang="ru-RU" sz="2800" b="1" dirty="0" err="1" smtClean="0"/>
              <a:t>суспільства</a:t>
            </a:r>
            <a:r>
              <a:rPr lang="ru-RU" sz="2800" b="1" dirty="0" smtClean="0"/>
              <a:t>.</a:t>
            </a:r>
          </a:p>
          <a:p>
            <a:pPr algn="l" fontAlgn="base"/>
            <a:r>
              <a:rPr lang="ru-RU" sz="2800" b="1" dirty="0" smtClean="0"/>
              <a:t>7. </a:t>
            </a:r>
            <a:r>
              <a:rPr lang="ru-RU" sz="4000" b="1" dirty="0" smtClean="0"/>
              <a:t>Молитва! Молитва! Молитва!</a:t>
            </a:r>
          </a:p>
          <a:p>
            <a:pPr algn="l" fontAlgn="base"/>
            <a:endParaRPr lang="uk-UA" sz="2800" b="1" dirty="0" smtClean="0"/>
          </a:p>
          <a:p>
            <a:pPr algn="l">
              <a:buFontTx/>
              <a:buChar char="-"/>
            </a:pPr>
            <a:endParaRPr lang="uk-UA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tanislav\Desktop\1228047495GdDI8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923928"/>
            <a:ext cx="9144000" cy="11781928"/>
          </a:xfrm>
          <a:prstGeom prst="rect">
            <a:avLst/>
          </a:prstGeom>
          <a:noFill/>
        </p:spPr>
      </p:pic>
      <p:graphicFrame>
        <p:nvGraphicFramePr>
          <p:cNvPr id="6" name="Схема 5"/>
          <p:cNvGraphicFramePr/>
          <p:nvPr/>
        </p:nvGraphicFramePr>
        <p:xfrm>
          <a:off x="35496" y="5141416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395536" y="3573016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4788024" y="5573464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4716016" y="2981176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2" name="Стрелка вверх 11"/>
          <p:cNvSpPr/>
          <p:nvPr/>
        </p:nvSpPr>
        <p:spPr>
          <a:xfrm>
            <a:off x="3347864" y="1916832"/>
            <a:ext cx="2088232" cy="49411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Малі групи</a:t>
            </a:r>
            <a:endParaRPr lang="uk-UA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Схема 13"/>
          <p:cNvGraphicFramePr/>
          <p:nvPr/>
        </p:nvGraphicFramePr>
        <p:xfrm>
          <a:off x="4680520" y="4365104"/>
          <a:ext cx="4716016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pic>
        <p:nvPicPr>
          <p:cNvPr id="1026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1259632" y="764703"/>
            <a:ext cx="1152128" cy="864097"/>
          </a:xfrm>
          <a:prstGeom prst="rect">
            <a:avLst/>
          </a:prstGeom>
          <a:noFill/>
        </p:spPr>
      </p:pic>
      <p:pic>
        <p:nvPicPr>
          <p:cNvPr id="11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2195736" y="-459432"/>
            <a:ext cx="1152128" cy="864097"/>
          </a:xfrm>
          <a:prstGeom prst="rect">
            <a:avLst/>
          </a:prstGeom>
          <a:noFill/>
        </p:spPr>
      </p:pic>
      <p:pic>
        <p:nvPicPr>
          <p:cNvPr id="13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2627784" y="836712"/>
            <a:ext cx="1152128" cy="864097"/>
          </a:xfrm>
          <a:prstGeom prst="rect">
            <a:avLst/>
          </a:prstGeom>
          <a:noFill/>
        </p:spPr>
      </p:pic>
      <p:pic>
        <p:nvPicPr>
          <p:cNvPr id="15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3995936" y="476671"/>
            <a:ext cx="1152128" cy="864097"/>
          </a:xfrm>
          <a:prstGeom prst="rect">
            <a:avLst/>
          </a:prstGeom>
          <a:noFill/>
        </p:spPr>
      </p:pic>
      <p:pic>
        <p:nvPicPr>
          <p:cNvPr id="16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5004048" y="-387424"/>
            <a:ext cx="1152128" cy="864097"/>
          </a:xfrm>
          <a:prstGeom prst="rect">
            <a:avLst/>
          </a:prstGeom>
          <a:noFill/>
        </p:spPr>
      </p:pic>
      <p:pic>
        <p:nvPicPr>
          <p:cNvPr id="17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6012160" y="548680"/>
            <a:ext cx="1152128" cy="864097"/>
          </a:xfrm>
          <a:prstGeom prst="rect">
            <a:avLst/>
          </a:prstGeom>
          <a:noFill/>
        </p:spPr>
      </p:pic>
      <p:pic>
        <p:nvPicPr>
          <p:cNvPr id="18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6300192" y="-387424"/>
            <a:ext cx="1152128" cy="864097"/>
          </a:xfrm>
          <a:prstGeom prst="rect">
            <a:avLst/>
          </a:prstGeom>
          <a:noFill/>
        </p:spPr>
      </p:pic>
      <p:pic>
        <p:nvPicPr>
          <p:cNvPr id="19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1187624" y="-171400"/>
            <a:ext cx="1152128" cy="864097"/>
          </a:xfrm>
          <a:prstGeom prst="rect">
            <a:avLst/>
          </a:prstGeom>
          <a:noFill/>
        </p:spPr>
      </p:pic>
      <p:pic>
        <p:nvPicPr>
          <p:cNvPr id="20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3635896" y="-387424"/>
            <a:ext cx="1152128" cy="864097"/>
          </a:xfrm>
          <a:prstGeom prst="rect">
            <a:avLst/>
          </a:prstGeom>
          <a:noFill/>
        </p:spPr>
      </p:pic>
      <p:pic>
        <p:nvPicPr>
          <p:cNvPr id="21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4860032" y="1340768"/>
            <a:ext cx="1152128" cy="864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8" grpId="0">
        <p:bldAsOne/>
      </p:bldGraphic>
      <p:bldGraphic spid="9" grpId="0">
        <p:bldAsOne/>
      </p:bldGraphic>
      <p:bldGraphic spid="10" grpId="0">
        <p:bldAsOne/>
      </p:bldGraphic>
      <p:bldGraphic spid="14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6328" y="548680"/>
            <a:ext cx="6480048" cy="175260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P.S.</a:t>
            </a:r>
            <a:endParaRPr lang="uk-UA" sz="5400" dirty="0" smtClean="0"/>
          </a:p>
          <a:p>
            <a:pPr algn="ctr"/>
            <a:r>
              <a:rPr lang="uk-UA" sz="5400" dirty="0" smtClean="0"/>
              <a:t>Працюючи так, як працювали – матимемо результати, які маємо.</a:t>
            </a:r>
            <a:endParaRPr lang="en-US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224" y="3140968"/>
            <a:ext cx="8280248" cy="1752600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 И церковь по всей Иудее, Галилее и Самарии обрела мир и укреплялась. И так как они пребывали в страхе Господнем и Дух Святой поощрял их, число их учеников всё время </a:t>
            </a:r>
            <a:r>
              <a:rPr lang="ru-RU" sz="2800" dirty="0" smtClean="0">
                <a:solidFill>
                  <a:srgbClr val="FFFF00"/>
                </a:solidFill>
              </a:rPr>
              <a:t>умножалось</a:t>
            </a:r>
            <a:r>
              <a:rPr lang="ru-RU" sz="2800" dirty="0" smtClean="0"/>
              <a:t>.</a:t>
            </a:r>
          </a:p>
          <a:p>
            <a:pPr algn="l"/>
            <a:r>
              <a:rPr lang="en-US" sz="2800" dirty="0" smtClean="0"/>
              <a:t>                                  </a:t>
            </a:r>
            <a:r>
              <a:rPr lang="ru-RU" sz="2800" dirty="0" smtClean="0"/>
              <a:t>перевод </a:t>
            </a:r>
            <a:r>
              <a:rPr lang="en-US" sz="2800" dirty="0" smtClean="0"/>
              <a:t>WBTS </a:t>
            </a:r>
            <a:r>
              <a:rPr lang="ru-RU" sz="2800" dirty="0" smtClean="0"/>
              <a:t>(Деян.9:31)</a:t>
            </a:r>
            <a:endParaRPr lang="uk-UA" sz="28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539552" y="2564904"/>
            <a:ext cx="8280248" cy="1752600"/>
          </a:xfrm>
          <a:prstGeom prst="rect">
            <a:avLst/>
          </a:prstGeom>
        </p:spPr>
        <p:txBody>
          <a:bodyPr vert="horz" tIns="0" rIns="4572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uk-UA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764704"/>
            <a:ext cx="86044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Боже слово росло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чисельність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учнів</a:t>
            </a:r>
            <a:r>
              <a:rPr lang="ru-RU" sz="2800" dirty="0" smtClean="0"/>
              <a:t> </a:t>
            </a:r>
            <a:r>
              <a:rPr lang="uk-UA" sz="2800" dirty="0" smtClean="0"/>
              <a:t>…</a:t>
            </a:r>
            <a:r>
              <a:rPr lang="ru-RU" sz="2800" dirty="0" smtClean="0"/>
              <a:t> </a:t>
            </a:r>
            <a:r>
              <a:rPr lang="ru-RU" sz="2800" dirty="0" err="1" smtClean="0"/>
              <a:t>дуже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множилось</a:t>
            </a:r>
            <a:r>
              <a:rPr lang="ru-RU" sz="2800" dirty="0" smtClean="0"/>
              <a:t>.</a:t>
            </a:r>
          </a:p>
          <a:p>
            <a:r>
              <a:rPr lang="en-US" sz="2800" dirty="0" smtClean="0"/>
              <a:t>                                                              </a:t>
            </a:r>
            <a:r>
              <a:rPr lang="ru-RU" sz="2800" dirty="0" smtClean="0"/>
              <a:t>(Дiї.6:7)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-99392"/>
            <a:ext cx="8280920" cy="8829600"/>
          </a:xfrm>
        </p:spPr>
        <p:txBody>
          <a:bodyPr>
            <a:noAutofit/>
          </a:bodyPr>
          <a:lstStyle/>
          <a:p>
            <a:pPr marL="798513" lvl="1" indent="-457200" algn="l">
              <a:spcBef>
                <a:spcPts val="0"/>
              </a:spcBef>
            </a:pPr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. Кожна помісна церква має пастора, який відповідає біблійним вимогам та продовжує зростати у своїх навичках</a:t>
            </a:r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798513" lvl="1" indent="-457200" algn="l">
              <a:spcBef>
                <a:spcPts val="0"/>
              </a:spcBef>
            </a:pPr>
            <a:r>
              <a:rPr lang="uk-UA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2. Євангельська церква у кожному </a:t>
            </a:r>
            <a:r>
              <a:rPr lang="uk-UA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місті </a:t>
            </a:r>
            <a:r>
              <a:rPr lang="uk-UA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з населенням більш ніж </a:t>
            </a:r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5000.</a:t>
            </a:r>
          </a:p>
          <a:p>
            <a:pPr marL="798513" lvl="1" indent="-457200" algn="l">
              <a:spcBef>
                <a:spcPts val="0"/>
              </a:spcBef>
            </a:pPr>
            <a:r>
              <a:rPr lang="uk-UA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3. Ми бачимо ВСЦ ЄХБ, що посилає місіонерів за межі України та всебічно підтримує.</a:t>
            </a:r>
            <a:endParaRPr lang="en-US" sz="2400" dirty="0" smtClean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marL="798513" lvl="1" indent="-457200" algn="l">
              <a:spcBef>
                <a:spcPts val="0"/>
              </a:spcBef>
            </a:pPr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uk-UA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. Більшість членів церкви задіяна у малих групах </a:t>
            </a:r>
            <a:r>
              <a:rPr lang="uk-UA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учнівства</a:t>
            </a:r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uk-UA" sz="2400" dirty="0" smtClean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marL="798513" lvl="1" indent="-457200" algn="l">
              <a:spcBef>
                <a:spcPts val="0"/>
              </a:spcBef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5.  Ми бачимо помісні церкви та об’єднання церков фінансово самодостатніми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798513" lvl="1" indent="-457200" algn="l">
              <a:spcBef>
                <a:spcPts val="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.Духовний</a:t>
            </a:r>
            <a:r>
              <a:rPr lang="uk-UA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вплив членів церков на світ через їх добрі справи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uk-UA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798513" lvl="1" indent="-457200" algn="l">
              <a:spcBef>
                <a:spcPts val="0"/>
              </a:spcBef>
            </a:pPr>
            <a:r>
              <a:rPr lang="uk-UA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7.Ми бачимо постійне динамічне зростання кількості членів церкви з метою примноження числа учнів в загальному членстві  ВСЦ ЄХБ.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798513" lvl="1" indent="-457200" algn="l">
              <a:spcBef>
                <a:spcPts val="0"/>
              </a:spcBef>
            </a:pPr>
            <a:r>
              <a:rPr lang="uk-UA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8. Збільшення молоді у помісних церквах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uk-UA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798513" lvl="1" indent="-457200" algn="l">
              <a:spcBef>
                <a:spcPts val="0"/>
              </a:spcBef>
            </a:pPr>
            <a:r>
              <a:rPr lang="uk-UA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9. Співіснування різноманітних форм служіння, зосереджених на Слові та поклонінню Богу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798513" lvl="1" indent="-457200" algn="l">
              <a:spcBef>
                <a:spcPts val="0"/>
              </a:spcBef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marL="798513" lvl="1" indent="-457200" algn="l">
              <a:spcBef>
                <a:spcPts val="0"/>
              </a:spcBef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798513" lvl="1" indent="-457200" algn="l">
              <a:spcBef>
                <a:spcPts val="0"/>
              </a:spcBef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>
              <a:spcBef>
                <a:spcPts val="0"/>
              </a:spcBef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093360" y="5755704"/>
            <a:ext cx="2774784" cy="84164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212976"/>
            <a:ext cx="1368152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125000</a:t>
            </a:r>
          </a:p>
          <a:p>
            <a:pPr algn="ctr"/>
            <a:r>
              <a:rPr lang="uk-UA" sz="2400" b="1" dirty="0" smtClean="0"/>
              <a:t>2340</a:t>
            </a:r>
          </a:p>
          <a:p>
            <a:pPr algn="ctr"/>
            <a:r>
              <a:rPr lang="uk-UA" sz="2400" b="1" dirty="0" smtClean="0"/>
              <a:t>1700</a:t>
            </a:r>
            <a:endParaRPr lang="uk-UA" sz="2400" b="1" dirty="0"/>
          </a:p>
        </p:txBody>
      </p:sp>
      <p:sp>
        <p:nvSpPr>
          <p:cNvPr id="5" name="Блок-схема: извлечение 4"/>
          <p:cNvSpPr/>
          <p:nvPr/>
        </p:nvSpPr>
        <p:spPr>
          <a:xfrm>
            <a:off x="141784" y="1124744"/>
            <a:ext cx="1405880" cy="208823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201</a:t>
            </a:r>
            <a:r>
              <a:rPr lang="en-US" sz="2000" b="1" dirty="0" smtClean="0"/>
              <a:t>0</a:t>
            </a:r>
            <a:endParaRPr lang="uk-UA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236296" y="3284984"/>
            <a:ext cx="1440160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250000</a:t>
            </a:r>
          </a:p>
          <a:p>
            <a:pPr algn="ctr"/>
            <a:r>
              <a:rPr lang="uk-UA" sz="2400" b="1" dirty="0" smtClean="0"/>
              <a:t>3</a:t>
            </a:r>
            <a:r>
              <a:rPr lang="uk-UA" sz="2400" b="1" dirty="0" smtClean="0"/>
              <a:t>000</a:t>
            </a:r>
            <a:endParaRPr lang="uk-UA" sz="2400" b="1" dirty="0" smtClean="0"/>
          </a:p>
          <a:p>
            <a:pPr algn="ctr"/>
            <a:r>
              <a:rPr lang="uk-UA" sz="2400" b="1" dirty="0" smtClean="0"/>
              <a:t>3</a:t>
            </a:r>
            <a:r>
              <a:rPr lang="uk-UA" sz="2400" b="1" dirty="0" smtClean="0"/>
              <a:t>200</a:t>
            </a:r>
            <a:endParaRPr lang="uk-UA" sz="2400" b="1" dirty="0"/>
          </a:p>
        </p:txBody>
      </p:sp>
      <p:sp>
        <p:nvSpPr>
          <p:cNvPr id="7" name="Блок-схема: извлечение 6"/>
          <p:cNvSpPr/>
          <p:nvPr/>
        </p:nvSpPr>
        <p:spPr>
          <a:xfrm>
            <a:off x="7236296" y="1412776"/>
            <a:ext cx="1440160" cy="1872208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2020</a:t>
            </a:r>
            <a:endParaRPr lang="uk-UA" sz="2000" b="1" dirty="0"/>
          </a:p>
        </p:txBody>
      </p:sp>
      <p:pic>
        <p:nvPicPr>
          <p:cNvPr id="2050" name="Picture 2" descr="http://tvkino.com.ua/wp-content/uploads/2011/09/46187849_Questionma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73868"/>
            <a:ext cx="5334000" cy="66675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39552" y="5639072"/>
            <a:ext cx="8280920" cy="1102296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2012-2013</a:t>
            </a:r>
            <a:r>
              <a:rPr lang="uk-UA" sz="2800" dirty="0" smtClean="0"/>
              <a:t>: </a:t>
            </a:r>
            <a:r>
              <a:rPr lang="uk-UA" sz="2800" dirty="0" smtClean="0">
                <a:solidFill>
                  <a:srgbClr val="FFFF00"/>
                </a:solidFill>
              </a:rPr>
              <a:t>1група  </a:t>
            </a:r>
            <a:r>
              <a:rPr lang="uk-UA" sz="2800" dirty="0" err="1" smtClean="0">
                <a:solidFill>
                  <a:srgbClr val="FFFF00"/>
                </a:solidFill>
              </a:rPr>
              <a:t>“НЖ”на</a:t>
            </a:r>
            <a:r>
              <a:rPr lang="uk-UA" sz="2800" dirty="0" smtClean="0">
                <a:solidFill>
                  <a:srgbClr val="FFFF00"/>
                </a:solidFill>
              </a:rPr>
              <a:t> 50 </a:t>
            </a:r>
            <a:r>
              <a:rPr lang="uk-UA" sz="2800" dirty="0" err="1" smtClean="0">
                <a:solidFill>
                  <a:srgbClr val="FFFF00"/>
                </a:solidFill>
              </a:rPr>
              <a:t>чл.церкви</a:t>
            </a:r>
            <a:r>
              <a:rPr lang="uk-UA" sz="2800" dirty="0" smtClean="0">
                <a:solidFill>
                  <a:srgbClr val="FFFF00"/>
                </a:solidFill>
              </a:rPr>
              <a:t> </a:t>
            </a:r>
            <a:r>
              <a:rPr lang="uk-UA" sz="2200" dirty="0" smtClean="0"/>
              <a:t>(2500груп)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2014 - 2015: </a:t>
            </a:r>
            <a:r>
              <a:rPr lang="uk-UA" sz="2800" dirty="0" smtClean="0">
                <a:solidFill>
                  <a:srgbClr val="FFFF00"/>
                </a:solidFill>
              </a:rPr>
              <a:t>1група </a:t>
            </a:r>
            <a:r>
              <a:rPr lang="uk-UA" sz="2800" dirty="0" err="1" smtClean="0">
                <a:solidFill>
                  <a:srgbClr val="FFFF00"/>
                </a:solidFill>
              </a:rPr>
              <a:t>“НЖ”на</a:t>
            </a:r>
            <a:r>
              <a:rPr lang="uk-UA" sz="2800" dirty="0" smtClean="0">
                <a:solidFill>
                  <a:srgbClr val="FFFF00"/>
                </a:solidFill>
              </a:rPr>
              <a:t> 40 </a:t>
            </a:r>
            <a:r>
              <a:rPr lang="uk-UA" sz="2800" dirty="0" err="1" smtClean="0">
                <a:solidFill>
                  <a:srgbClr val="FFFF00"/>
                </a:solidFill>
              </a:rPr>
              <a:t>чл.церкви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2016 -2017: </a:t>
            </a:r>
            <a:r>
              <a:rPr lang="uk-UA" sz="2800" dirty="0" smtClean="0">
                <a:solidFill>
                  <a:srgbClr val="FFFF00"/>
                </a:solidFill>
              </a:rPr>
              <a:t>1група  </a:t>
            </a:r>
            <a:r>
              <a:rPr lang="uk-UA" sz="2800" dirty="0" err="1" smtClean="0">
                <a:solidFill>
                  <a:srgbClr val="FFFF00"/>
                </a:solidFill>
              </a:rPr>
              <a:t>“НЖ”на</a:t>
            </a:r>
            <a:r>
              <a:rPr lang="uk-UA" sz="2800" dirty="0" smtClean="0">
                <a:solidFill>
                  <a:srgbClr val="FFFF00"/>
                </a:solidFill>
              </a:rPr>
              <a:t> 30 </a:t>
            </a:r>
            <a:r>
              <a:rPr lang="uk-UA" sz="2800" dirty="0" err="1" smtClean="0">
                <a:solidFill>
                  <a:srgbClr val="FFFF00"/>
                </a:solidFill>
              </a:rPr>
              <a:t>чл.церкви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2018 - 2020: </a:t>
            </a:r>
            <a:r>
              <a:rPr lang="uk-UA" sz="2800" dirty="0" smtClean="0">
                <a:solidFill>
                  <a:srgbClr val="FFFF00"/>
                </a:solidFill>
              </a:rPr>
              <a:t>1група </a:t>
            </a:r>
            <a:r>
              <a:rPr lang="uk-UA" sz="2800" dirty="0" err="1" smtClean="0">
                <a:solidFill>
                  <a:srgbClr val="FFFF00"/>
                </a:solidFill>
              </a:rPr>
              <a:t>“НЖ”на</a:t>
            </a:r>
            <a:r>
              <a:rPr lang="uk-UA" sz="2800" dirty="0" smtClean="0">
                <a:solidFill>
                  <a:srgbClr val="FFFF00"/>
                </a:solidFill>
              </a:rPr>
              <a:t> 20 </a:t>
            </a:r>
            <a:r>
              <a:rPr lang="uk-UA" sz="2800" dirty="0" err="1" smtClean="0">
                <a:solidFill>
                  <a:srgbClr val="FFFF00"/>
                </a:solidFill>
              </a:rPr>
              <a:t>чл.церкви</a:t>
            </a:r>
            <a:r>
              <a:rPr lang="uk-UA" sz="2800" dirty="0" smtClean="0">
                <a:solidFill>
                  <a:srgbClr val="FFFF00"/>
                </a:solidFill>
              </a:rPr>
              <a:t> </a:t>
            </a:r>
            <a:r>
              <a:rPr lang="uk-UA" sz="2200" dirty="0" smtClean="0"/>
              <a:t>(12500 груп)</a:t>
            </a:r>
            <a:br>
              <a:rPr lang="uk-UA" sz="2200" dirty="0" smtClean="0"/>
            </a:br>
            <a:endParaRPr lang="uk-UA" sz="2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212976"/>
            <a:ext cx="1368152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125000</a:t>
            </a:r>
          </a:p>
          <a:p>
            <a:pPr algn="ctr"/>
            <a:r>
              <a:rPr lang="uk-UA" sz="2400" b="1" dirty="0" smtClean="0"/>
              <a:t>2340</a:t>
            </a:r>
          </a:p>
          <a:p>
            <a:pPr algn="ctr"/>
            <a:r>
              <a:rPr lang="uk-UA" sz="2400" b="1" dirty="0" smtClean="0"/>
              <a:t>1700</a:t>
            </a:r>
            <a:endParaRPr lang="uk-UA" sz="2400" b="1" dirty="0"/>
          </a:p>
        </p:txBody>
      </p:sp>
      <p:sp>
        <p:nvSpPr>
          <p:cNvPr id="5" name="Блок-схема: извлечение 4"/>
          <p:cNvSpPr/>
          <p:nvPr/>
        </p:nvSpPr>
        <p:spPr>
          <a:xfrm>
            <a:off x="179512" y="1124744"/>
            <a:ext cx="1405880" cy="208823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201</a:t>
            </a:r>
            <a:r>
              <a:rPr lang="en-US" sz="2000" b="1" dirty="0" smtClean="0"/>
              <a:t>0</a:t>
            </a:r>
            <a:endParaRPr lang="uk-UA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236296" y="3284984"/>
            <a:ext cx="1440160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250000</a:t>
            </a:r>
          </a:p>
          <a:p>
            <a:pPr algn="ctr"/>
            <a:r>
              <a:rPr lang="uk-UA" sz="2400" b="1" dirty="0" smtClean="0"/>
              <a:t>3000</a:t>
            </a:r>
          </a:p>
          <a:p>
            <a:pPr algn="ctr"/>
            <a:r>
              <a:rPr lang="uk-UA" sz="2400" b="1" dirty="0" smtClean="0"/>
              <a:t>3200</a:t>
            </a:r>
            <a:endParaRPr lang="uk-UA" sz="2400" b="1" dirty="0"/>
          </a:p>
        </p:txBody>
      </p:sp>
      <p:sp>
        <p:nvSpPr>
          <p:cNvPr id="7" name="Блок-схема: извлечение 6"/>
          <p:cNvSpPr/>
          <p:nvPr/>
        </p:nvSpPr>
        <p:spPr>
          <a:xfrm>
            <a:off x="7236296" y="1412776"/>
            <a:ext cx="1440160" cy="1872208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2020</a:t>
            </a:r>
            <a:endParaRPr lang="uk-UA" sz="2000" b="1" dirty="0"/>
          </a:p>
        </p:txBody>
      </p:sp>
      <p:sp>
        <p:nvSpPr>
          <p:cNvPr id="8" name="Сердце 7"/>
          <p:cNvSpPr/>
          <p:nvPr/>
        </p:nvSpPr>
        <p:spPr>
          <a:xfrm>
            <a:off x="2483768" y="2204864"/>
            <a:ext cx="4104456" cy="280831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400" dirty="0" smtClean="0"/>
          </a:p>
          <a:p>
            <a:pPr algn="ctr"/>
            <a:r>
              <a:rPr lang="uk-UA" sz="2400" dirty="0" smtClean="0"/>
              <a:t>м</a:t>
            </a:r>
            <a:r>
              <a:rPr lang="uk-UA" sz="2400" dirty="0" smtClean="0"/>
              <a:t>алі групи</a:t>
            </a:r>
          </a:p>
          <a:p>
            <a:pPr algn="ctr"/>
            <a:r>
              <a:rPr lang="uk-UA" sz="2400" dirty="0" err="1" smtClean="0">
                <a:solidFill>
                  <a:srgbClr val="FFFF00"/>
                </a:solidFill>
              </a:rPr>
              <a:t>“Нове</a:t>
            </a:r>
            <a:r>
              <a:rPr lang="uk-UA" sz="2400" dirty="0" smtClean="0">
                <a:solidFill>
                  <a:srgbClr val="FFFF00"/>
                </a:solidFill>
              </a:rPr>
              <a:t> </a:t>
            </a:r>
            <a:r>
              <a:rPr lang="uk-UA" sz="2400" dirty="0" err="1" smtClean="0">
                <a:solidFill>
                  <a:srgbClr val="FFFF00"/>
                </a:solidFill>
              </a:rPr>
              <a:t>Життя”</a:t>
            </a:r>
            <a:r>
              <a:rPr lang="uk-UA" sz="2400" dirty="0" smtClean="0">
                <a:solidFill>
                  <a:srgbClr val="FFFF00"/>
                </a:solidFill>
              </a:rPr>
              <a:t>,</a:t>
            </a:r>
            <a:endParaRPr lang="uk-UA" sz="2400" dirty="0" smtClean="0">
              <a:solidFill>
                <a:srgbClr val="FFFF00"/>
              </a:solidFill>
            </a:endParaRPr>
          </a:p>
          <a:p>
            <a:pPr algn="ctr"/>
            <a:r>
              <a:rPr lang="uk-UA" sz="2400" dirty="0" err="1" smtClean="0">
                <a:solidFill>
                  <a:srgbClr val="FFFF00"/>
                </a:solidFill>
              </a:rPr>
              <a:t>“ПЛвЦ</a:t>
            </a:r>
            <a:r>
              <a:rPr lang="uk-UA" sz="2400" dirty="0" err="1" smtClean="0">
                <a:solidFill>
                  <a:srgbClr val="FFFF00"/>
                </a:solidFill>
              </a:rPr>
              <a:t>”</a:t>
            </a:r>
            <a:endParaRPr lang="uk-UA" sz="2400" dirty="0" smtClean="0">
              <a:solidFill>
                <a:srgbClr val="FFFF00"/>
              </a:solidFill>
            </a:endParaRPr>
          </a:p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Десятина +</a:t>
            </a:r>
            <a:endParaRPr lang="uk-UA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tanislav\Desktop\1228047495GdDI8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923928"/>
            <a:ext cx="9144000" cy="11781928"/>
          </a:xfrm>
          <a:prstGeom prst="rect">
            <a:avLst/>
          </a:prstGeom>
          <a:noFill/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12" name="Стрелка вверх 11"/>
          <p:cNvSpPr/>
          <p:nvPr/>
        </p:nvSpPr>
        <p:spPr>
          <a:xfrm>
            <a:off x="3347864" y="1916832"/>
            <a:ext cx="2088232" cy="49411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Малі групи</a:t>
            </a:r>
            <a:endParaRPr lang="uk-UA" sz="4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764703"/>
            <a:ext cx="1152128" cy="864097"/>
          </a:xfrm>
          <a:prstGeom prst="rect">
            <a:avLst/>
          </a:prstGeom>
          <a:noFill/>
        </p:spPr>
      </p:pic>
      <p:pic>
        <p:nvPicPr>
          <p:cNvPr id="17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548680"/>
            <a:ext cx="1152128" cy="864097"/>
          </a:xfrm>
          <a:prstGeom prst="rect">
            <a:avLst/>
          </a:prstGeom>
          <a:noFill/>
        </p:spPr>
      </p:pic>
      <p:pic>
        <p:nvPicPr>
          <p:cNvPr id="18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-387424"/>
            <a:ext cx="1152128" cy="864097"/>
          </a:xfrm>
          <a:prstGeom prst="rect">
            <a:avLst/>
          </a:prstGeom>
          <a:noFill/>
        </p:spPr>
      </p:pic>
      <p:pic>
        <p:nvPicPr>
          <p:cNvPr id="19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-171400"/>
            <a:ext cx="1152128" cy="864097"/>
          </a:xfrm>
          <a:prstGeom prst="rect">
            <a:avLst/>
          </a:prstGeom>
          <a:noFill/>
        </p:spPr>
      </p:pic>
      <p:pic>
        <p:nvPicPr>
          <p:cNvPr id="20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-387424"/>
            <a:ext cx="1152128" cy="864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116632" y="216024"/>
            <a:ext cx="9144000" cy="836712"/>
          </a:xfrm>
        </p:spPr>
        <p:txBody>
          <a:bodyPr>
            <a:normAutofit/>
          </a:bodyPr>
          <a:lstStyle/>
          <a:p>
            <a:r>
              <a:rPr lang="uk-UA" sz="3200" b="0" dirty="0" smtClean="0"/>
              <a:t>Малі групи:</a:t>
            </a:r>
            <a:endParaRPr lang="uk-UA" sz="3200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848872" cy="5832648"/>
          </a:xfrm>
        </p:spPr>
        <p:txBody>
          <a:bodyPr>
            <a:noAutofit/>
          </a:bodyPr>
          <a:lstStyle/>
          <a:p>
            <a:pPr marL="514350" indent="-514350" algn="l" fontAlgn="base"/>
            <a:r>
              <a:rPr lang="ru-RU" sz="2800" dirty="0" smtClean="0"/>
              <a:t>1. У </a:t>
            </a:r>
            <a:r>
              <a:rPr lang="ru-RU" sz="2800" dirty="0" err="1" smtClean="0"/>
              <a:t>кожній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області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сформувати</a:t>
            </a:r>
            <a:r>
              <a:rPr lang="ru-RU" sz="2800" dirty="0" smtClean="0"/>
              <a:t> команду </a:t>
            </a:r>
            <a:r>
              <a:rPr lang="ru-RU" sz="2800" dirty="0" err="1" smtClean="0"/>
              <a:t>наставників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пасторів</a:t>
            </a:r>
            <a:r>
              <a:rPr lang="ru-RU" sz="2800" dirty="0" smtClean="0"/>
              <a:t> по МГ</a:t>
            </a:r>
          </a:p>
          <a:p>
            <a:pPr marL="514350" indent="-514350" algn="l" fontAlgn="base"/>
            <a:r>
              <a:rPr lang="ru-RU" sz="2800" dirty="0" smtClean="0"/>
              <a:t>2. </a:t>
            </a:r>
            <a:r>
              <a:rPr lang="ru-RU" sz="2800" dirty="0" err="1" smtClean="0"/>
              <a:t>Кожний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дихаючий</a:t>
            </a:r>
            <a:r>
              <a:rPr lang="ru-RU" sz="2800" dirty="0" smtClean="0"/>
              <a:t> служитель </a:t>
            </a:r>
            <a:r>
              <a:rPr lang="ru-RU" sz="2800" dirty="0" err="1" smtClean="0"/>
              <a:t>починає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групу</a:t>
            </a:r>
            <a:r>
              <a:rPr lang="ru-RU" sz="2800" dirty="0" smtClean="0"/>
              <a:t> «</a:t>
            </a:r>
            <a:r>
              <a:rPr lang="ru-RU" sz="2800" dirty="0" err="1" smtClean="0"/>
              <a:t>Нове</a:t>
            </a:r>
            <a:r>
              <a:rPr lang="ru-RU" sz="2800" dirty="0" smtClean="0"/>
              <a:t>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» та «</a:t>
            </a:r>
            <a:r>
              <a:rPr lang="ru-RU" sz="2800" dirty="0" err="1" smtClean="0"/>
              <a:t>ПЛвЦ</a:t>
            </a:r>
            <a:r>
              <a:rPr lang="ru-RU" sz="2800" dirty="0" smtClean="0"/>
              <a:t>» </a:t>
            </a:r>
            <a:r>
              <a:rPr lang="ru-RU" sz="2800" dirty="0" err="1" smtClean="0"/>
              <a:t>з</a:t>
            </a:r>
            <a:r>
              <a:rPr lang="ru-RU" sz="2800" dirty="0" smtClean="0"/>
              <a:t> метою </a:t>
            </a:r>
            <a:r>
              <a:rPr lang="ru-RU" sz="2800" dirty="0" err="1" smtClean="0"/>
              <a:t>виховання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двох</a:t>
            </a:r>
            <a:r>
              <a:rPr lang="ru-RU" sz="2800" dirty="0" smtClean="0"/>
              <a:t> </a:t>
            </a:r>
            <a:r>
              <a:rPr lang="ru-RU" sz="2800" dirty="0" err="1" smtClean="0"/>
              <a:t>поколінь</a:t>
            </a:r>
            <a:r>
              <a:rPr lang="ru-RU" sz="2800" dirty="0" smtClean="0"/>
              <a:t> </a:t>
            </a:r>
            <a:r>
              <a:rPr lang="ru-RU" sz="2800" dirty="0" err="1" smtClean="0"/>
              <a:t>нових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пасторів</a:t>
            </a:r>
            <a:r>
              <a:rPr lang="ru-RU" sz="2800" dirty="0" smtClean="0"/>
              <a:t> за 10 </a:t>
            </a:r>
            <a:r>
              <a:rPr lang="ru-RU" sz="2800" dirty="0" err="1" smtClean="0"/>
              <a:t>років</a:t>
            </a:r>
            <a:endParaRPr lang="ru-RU" sz="2800" dirty="0" smtClean="0"/>
          </a:p>
          <a:p>
            <a:pPr algn="l" fontAlgn="base"/>
            <a:r>
              <a:rPr lang="ru-RU" sz="2800" dirty="0" smtClean="0"/>
              <a:t>3. Акцент </a:t>
            </a:r>
            <a:r>
              <a:rPr lang="ru-RU" sz="2800" dirty="0" err="1" smtClean="0"/>
              <a:t>зміщується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загального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зібрання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малі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групи</a:t>
            </a:r>
            <a:r>
              <a:rPr lang="ru-RU" sz="2800" dirty="0" smtClean="0"/>
              <a:t> : </a:t>
            </a:r>
            <a:r>
              <a:rPr lang="ru-RU" sz="2800" dirty="0" err="1" smtClean="0"/>
              <a:t>хто</a:t>
            </a:r>
            <a:r>
              <a:rPr lang="ru-RU" sz="2800" dirty="0" smtClean="0"/>
              <a:t> не в </a:t>
            </a:r>
            <a:r>
              <a:rPr lang="ru-RU" sz="2800" dirty="0" err="1" smtClean="0"/>
              <a:t>групі</a:t>
            </a:r>
            <a:r>
              <a:rPr lang="ru-RU" sz="2800" dirty="0" smtClean="0"/>
              <a:t> – той не в </a:t>
            </a:r>
            <a:r>
              <a:rPr lang="ru-RU" sz="2800" dirty="0" err="1" smtClean="0"/>
              <a:t>церкві</a:t>
            </a:r>
            <a:r>
              <a:rPr lang="ru-RU" sz="2800" dirty="0" smtClean="0"/>
              <a:t>! (</a:t>
            </a:r>
            <a:r>
              <a:rPr lang="ru-RU" sz="2800" dirty="0" err="1" smtClean="0"/>
              <a:t>революція</a:t>
            </a:r>
            <a:r>
              <a:rPr lang="ru-RU" sz="2800" dirty="0" smtClean="0"/>
              <a:t> </a:t>
            </a:r>
            <a:r>
              <a:rPr lang="ru-RU" sz="2800" dirty="0" err="1" smtClean="0"/>
              <a:t>в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світогляді</a:t>
            </a:r>
            <a:r>
              <a:rPr lang="ru-RU" sz="2800" dirty="0" smtClean="0"/>
              <a:t>)</a:t>
            </a:r>
          </a:p>
          <a:p>
            <a:pPr algn="l" fontAlgn="base"/>
            <a:r>
              <a:rPr lang="ru-RU" sz="2800" dirty="0" smtClean="0"/>
              <a:t>4. </a:t>
            </a:r>
            <a:r>
              <a:rPr lang="ru-RU" sz="2800" dirty="0" err="1" smtClean="0"/>
              <a:t>Формування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ресурсної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бази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матеріалів</a:t>
            </a:r>
            <a:r>
              <a:rPr lang="ru-RU" sz="2800" dirty="0" smtClean="0"/>
              <a:t> по МГ</a:t>
            </a:r>
          </a:p>
          <a:p>
            <a:pPr algn="l" fontAlgn="base"/>
            <a:endParaRPr lang="uk-UA" sz="2800" dirty="0" smtClean="0"/>
          </a:p>
          <a:p>
            <a:pPr algn="l">
              <a:buFontTx/>
              <a:buChar char="-"/>
            </a:pP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tanislav\Desktop\1228047495GdDI8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923928"/>
            <a:ext cx="9144000" cy="11781928"/>
          </a:xfrm>
          <a:prstGeom prst="rect">
            <a:avLst/>
          </a:prstGeom>
          <a:noFill/>
        </p:spPr>
      </p:pic>
      <p:graphicFrame>
        <p:nvGraphicFramePr>
          <p:cNvPr id="6" name="Схема 5"/>
          <p:cNvGraphicFramePr/>
          <p:nvPr/>
        </p:nvGraphicFramePr>
        <p:xfrm>
          <a:off x="35496" y="5141416"/>
          <a:ext cx="3672408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12" name="Стрелка вверх 11"/>
          <p:cNvSpPr/>
          <p:nvPr/>
        </p:nvSpPr>
        <p:spPr>
          <a:xfrm>
            <a:off x="3347864" y="1916832"/>
            <a:ext cx="2088232" cy="49411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Малі групи</a:t>
            </a:r>
            <a:endParaRPr lang="uk-UA" sz="4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59632" y="764703"/>
            <a:ext cx="1152128" cy="864097"/>
          </a:xfrm>
          <a:prstGeom prst="rect">
            <a:avLst/>
          </a:prstGeom>
          <a:noFill/>
        </p:spPr>
      </p:pic>
      <p:pic>
        <p:nvPicPr>
          <p:cNvPr id="17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12160" y="548680"/>
            <a:ext cx="1152128" cy="864097"/>
          </a:xfrm>
          <a:prstGeom prst="rect">
            <a:avLst/>
          </a:prstGeom>
          <a:noFill/>
        </p:spPr>
      </p:pic>
      <p:pic>
        <p:nvPicPr>
          <p:cNvPr id="18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0192" y="-387424"/>
            <a:ext cx="1152128" cy="864097"/>
          </a:xfrm>
          <a:prstGeom prst="rect">
            <a:avLst/>
          </a:prstGeom>
          <a:noFill/>
        </p:spPr>
      </p:pic>
      <p:pic>
        <p:nvPicPr>
          <p:cNvPr id="19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87624" y="-171400"/>
            <a:ext cx="1152128" cy="864097"/>
          </a:xfrm>
          <a:prstGeom prst="rect">
            <a:avLst/>
          </a:prstGeom>
          <a:noFill/>
        </p:spPr>
      </p:pic>
      <p:pic>
        <p:nvPicPr>
          <p:cNvPr id="20" name="Picture 2" descr="C:\Users\Stanislav\Desktop\0a2be97f39b7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35896" y="-387424"/>
            <a:ext cx="1152128" cy="864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</TotalTime>
  <Words>732</Words>
  <Application>Microsoft Office PowerPoint</Application>
  <PresentationFormat>Экран (4:3)</PresentationFormat>
  <Paragraphs>157</Paragraphs>
  <Slides>23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як не можливе стає можливим.</vt:lpstr>
      <vt:lpstr>Слайд 2</vt:lpstr>
      <vt:lpstr>Слайд 3</vt:lpstr>
      <vt:lpstr>Слайд 4</vt:lpstr>
      <vt:lpstr>Слайд 5</vt:lpstr>
      <vt:lpstr>2012-2013: 1група  “НЖ”на 50 чл.церкви (2500груп) 2014 - 2015: 1група “НЖ”на 40 чл.церкви 2016 -2017: 1група  “НЖ”на 30 чл.церкви 2018 - 2020: 1група “НЖ”на 20 чл.церкви (12500 груп) </vt:lpstr>
      <vt:lpstr>Слайд 7</vt:lpstr>
      <vt:lpstr>Малі групи:</vt:lpstr>
      <vt:lpstr>Слайд 9</vt:lpstr>
      <vt:lpstr>Богослужіння:</vt:lpstr>
      <vt:lpstr>Слайд 11</vt:lpstr>
      <vt:lpstr>Вплив церкви на суспільство:</vt:lpstr>
      <vt:lpstr>Слайд 13</vt:lpstr>
      <vt:lpstr>Слайд 14</vt:lpstr>
      <vt:lpstr>Євангелизм через дружбу:</vt:lpstr>
      <vt:lpstr>Слайд 16</vt:lpstr>
      <vt:lpstr>Слайд 17</vt:lpstr>
      <vt:lpstr>Слайд 18</vt:lpstr>
      <vt:lpstr>Слайд 19</vt:lpstr>
      <vt:lpstr>Сімейне служіння:</vt:lpstr>
      <vt:lpstr>Практичні поради для церкви:</vt:lpstr>
      <vt:lpstr>Слайд 22</vt:lpstr>
      <vt:lpstr>Слайд 23</vt:lpstr>
    </vt:vector>
  </TitlesOfParts>
  <Company>Neudesic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Постмодернізм та секуляризація.</dc:title>
  <dc:creator>Stanislav</dc:creator>
  <cp:lastModifiedBy>Stanislav</cp:lastModifiedBy>
  <cp:revision>81</cp:revision>
  <dcterms:created xsi:type="dcterms:W3CDTF">2011-04-28T14:35:52Z</dcterms:created>
  <dcterms:modified xsi:type="dcterms:W3CDTF">2011-12-08T04:40:16Z</dcterms:modified>
</cp:coreProperties>
</file>